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27"/>
  </p:notesMasterIdLst>
  <p:handoutMasterIdLst>
    <p:handoutMasterId r:id="rId28"/>
  </p:handoutMasterIdLst>
  <p:sldIdLst>
    <p:sldId id="268"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70" r:id="rId26"/>
  </p:sldIdLst>
  <p:sldSz cx="9144000" cy="6858000" type="screen4x3"/>
  <p:notesSz cx="6858000" cy="9144000"/>
  <p:embeddedFontLst>
    <p:embeddedFont>
      <p:font typeface="Roboto"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Twinkl" panose="020B0604020202020204" charset="0"/>
      <p:regular r:id="rId37"/>
      <p:bold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E13"/>
    <a:srgbClr val="8C368C"/>
    <a:srgbClr val="21A6F9"/>
    <a:srgbClr val="4DB1E3"/>
    <a:srgbClr val="E34192"/>
    <a:srgbClr val="18A0DB"/>
    <a:srgbClr val="DE1E5A"/>
    <a:srgbClr val="BC0105"/>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3" d="100"/>
          <a:sy n="73" d="100"/>
        </p:scale>
        <p:origin x="1278"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26/10/2023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26/10/2023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419849"/>
            <a:ext cx="8220075" cy="331824"/>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9" r:id="rId2"/>
    <p:sldLayoutId id="2147483670" r:id="rId3"/>
    <p:sldLayoutId id="214748367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tiff"/><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053C2E4-A2CF-C175-A0AE-A84C93944835}"/>
              </a:ext>
            </a:extLst>
          </p:cNvPr>
          <p:cNvGrpSpPr/>
          <p:nvPr/>
        </p:nvGrpSpPr>
        <p:grpSpPr>
          <a:xfrm>
            <a:off x="444617" y="2385613"/>
            <a:ext cx="7504724" cy="1163703"/>
            <a:chOff x="444617" y="2385613"/>
            <a:chExt cx="7504724" cy="1163703"/>
          </a:xfrm>
        </p:grpSpPr>
        <p:sp>
          <p:nvSpPr>
            <p:cNvPr id="6" name="Rectangle 5">
              <a:extLst>
                <a:ext uri="{FF2B5EF4-FFF2-40B4-BE49-F238E27FC236}">
                  <a16:creationId xmlns:a16="http://schemas.microsoft.com/office/drawing/2014/main" id="{E0B41E85-3040-6080-FEDA-AAA0D1A92EE0}"/>
                </a:ext>
              </a:extLst>
            </p:cNvPr>
            <p:cNvSpPr/>
            <p:nvPr/>
          </p:nvSpPr>
          <p:spPr>
            <a:xfrm>
              <a:off x="444617" y="2385613"/>
              <a:ext cx="7155809" cy="1149292"/>
            </a:xfrm>
            <a:prstGeom prst="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92D050"/>
                </a:solidFill>
              </a:endParaRPr>
            </a:p>
          </p:txBody>
        </p:sp>
        <p:sp>
          <p:nvSpPr>
            <p:cNvPr id="2" name="Rectangle: Rounded Corners 1">
              <a:extLst>
                <a:ext uri="{FF2B5EF4-FFF2-40B4-BE49-F238E27FC236}">
                  <a16:creationId xmlns:a16="http://schemas.microsoft.com/office/drawing/2014/main" id="{78DACCF9-5F7C-75E3-18FF-179BE74C2680}"/>
                </a:ext>
              </a:extLst>
            </p:cNvPr>
            <p:cNvSpPr/>
            <p:nvPr/>
          </p:nvSpPr>
          <p:spPr>
            <a:xfrm>
              <a:off x="782051" y="2385613"/>
              <a:ext cx="7167290" cy="1163703"/>
            </a:xfrm>
            <a:prstGeom prst="round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good try">
            <a:extLst>
              <a:ext uri="{FF2B5EF4-FFF2-40B4-BE49-F238E27FC236}">
                <a16:creationId xmlns:a16="http://schemas.microsoft.com/office/drawing/2014/main" id="{FD0D615E-33CC-BCC3-DA3A-592B1F479F17}"/>
              </a:ext>
            </a:extLst>
          </p:cNvPr>
          <p:cNvSpPr/>
          <p:nvPr/>
        </p:nvSpPr>
        <p:spPr>
          <a:xfrm>
            <a:off x="621106" y="2385613"/>
            <a:ext cx="7373282" cy="1698991"/>
          </a:xfrm>
          <a:prstGeom prst="rect">
            <a:avLst/>
          </a:prstGeom>
          <a:noFill/>
        </p:spPr>
        <p:txBody>
          <a:bodyPr wrap="square" lIns="0" tIns="0" rIns="0" bIns="0">
            <a:spAutoFit/>
          </a:bodyPr>
          <a:lstStyle/>
          <a:p>
            <a:pPr algn="ctr">
              <a:lnSpc>
                <a:spcPct val="150000"/>
              </a:lnSpc>
              <a:spcBef>
                <a:spcPct val="0"/>
              </a:spcBef>
            </a:pPr>
            <a:r>
              <a:rPr lang="en-AU" altLang="en-US" sz="4800" b="1" dirty="0">
                <a:solidFill>
                  <a:schemeClr val="bg1"/>
                </a:solidFill>
              </a:rPr>
              <a:t>Good try!</a:t>
            </a:r>
          </a:p>
          <a:p>
            <a:pPr algn="ctr">
              <a:lnSpc>
                <a:spcPct val="150000"/>
              </a:lnSpc>
              <a:spcBef>
                <a:spcPct val="0"/>
              </a:spcBef>
            </a:pPr>
            <a:r>
              <a:rPr lang="en-AU" altLang="en-US" sz="2800" b="1" dirty="0">
                <a:solidFill>
                  <a:srgbClr val="E94E13"/>
                </a:solidFill>
              </a:rPr>
              <a:t>Give it another go!</a:t>
            </a:r>
            <a:endParaRPr lang="en-GB" altLang="en-US" sz="2800" b="1" dirty="0">
              <a:solidFill>
                <a:srgbClr val="E94E13"/>
              </a:solidFill>
            </a:endParaRPr>
          </a:p>
        </p:txBody>
      </p:sp>
      <p:sp>
        <p:nvSpPr>
          <p:cNvPr id="7" name="back">
            <a:hlinkClick r:id="rId2" action="ppaction://hlinksldjump"/>
            <a:extLst>
              <a:ext uri="{FF2B5EF4-FFF2-40B4-BE49-F238E27FC236}">
                <a16:creationId xmlns:a16="http://schemas.microsoft.com/office/drawing/2014/main" id="{849A2295-F233-0B6C-896A-0A88114EE3DB}"/>
              </a:ext>
            </a:extLst>
          </p:cNvPr>
          <p:cNvSpPr txBox="1">
            <a:spLocks noChangeArrowheads="1"/>
          </p:cNvSpPr>
          <p:nvPr/>
        </p:nvSpPr>
        <p:spPr bwMode="auto">
          <a:xfrm>
            <a:off x="629305" y="5713413"/>
            <a:ext cx="863935" cy="461665"/>
          </a:xfrm>
          <a:prstGeom prst="rect">
            <a:avLst/>
          </a:prstGeom>
          <a:solidFill>
            <a:schemeClr val="accent5">
              <a:lumMod val="20000"/>
              <a:lumOff val="80000"/>
            </a:schemeClr>
          </a:solidFill>
          <a:ln>
            <a:noFill/>
          </a:ln>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dirty="0">
                <a:solidFill>
                  <a:srgbClr val="0076B0"/>
                </a:solidFill>
              </a:rPr>
              <a:t>back</a:t>
            </a:r>
          </a:p>
        </p:txBody>
      </p:sp>
    </p:spTree>
    <p:extLst>
      <p:ext uri="{BB962C8B-B14F-4D97-AF65-F5344CB8AC3E}">
        <p14:creationId xmlns:p14="http://schemas.microsoft.com/office/powerpoint/2010/main" val="35918061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pider web">
            <a:extLst>
              <a:ext uri="{FF2B5EF4-FFF2-40B4-BE49-F238E27FC236}">
                <a16:creationId xmlns:a16="http://schemas.microsoft.com/office/drawing/2014/main" id="{A7032720-36FD-38D4-16A7-06976597B0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24" y="4607907"/>
            <a:ext cx="2893244" cy="4091614"/>
          </a:xfrm>
          <a:prstGeom prst="rect">
            <a:avLst/>
          </a:prstGeom>
        </p:spPr>
      </p:pic>
      <p:sp>
        <p:nvSpPr>
          <p:cNvPr id="21" name="D">
            <a:hlinkClick r:id="rId3" action="ppaction://hlinksldjump"/>
            <a:extLst>
              <a:ext uri="{FF2B5EF4-FFF2-40B4-BE49-F238E27FC236}">
                <a16:creationId xmlns:a16="http://schemas.microsoft.com/office/drawing/2014/main" id="{E978F1FC-249A-B0E7-5719-7EB50C7D4C48}"/>
              </a:ext>
            </a:extLst>
          </p:cNvPr>
          <p:cNvSpPr/>
          <p:nvPr/>
        </p:nvSpPr>
        <p:spPr>
          <a:xfrm>
            <a:off x="4679004" y="4224364"/>
            <a:ext cx="2561178" cy="1264550"/>
          </a:xfrm>
          <a:prstGeom prst="rect">
            <a:avLst/>
          </a:prstGeom>
          <a:solidFill>
            <a:schemeClr val="accent2">
              <a:lumMod val="40000"/>
              <a:lumOff val="60000"/>
            </a:schemeClr>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4000" b="1" dirty="0">
                <a:solidFill>
                  <a:srgbClr val="E94E13"/>
                </a:solidFill>
              </a:rPr>
              <a:t>D</a:t>
            </a:r>
          </a:p>
          <a:p>
            <a:pPr algn="ctr"/>
            <a:r>
              <a:rPr lang="en-GB" sz="2800" dirty="0">
                <a:solidFill>
                  <a:srgbClr val="E94E13"/>
                </a:solidFill>
              </a:rPr>
              <a:t>cabbage</a:t>
            </a:r>
          </a:p>
        </p:txBody>
      </p:sp>
      <p:sp>
        <p:nvSpPr>
          <p:cNvPr id="19" name="C">
            <a:hlinkClick r:id="rId3" action="ppaction://hlinksldjump"/>
            <a:extLst>
              <a:ext uri="{FF2B5EF4-FFF2-40B4-BE49-F238E27FC236}">
                <a16:creationId xmlns:a16="http://schemas.microsoft.com/office/drawing/2014/main" id="{16C4EA2D-9B05-6315-ADFC-9CB762B7E46A}"/>
              </a:ext>
            </a:extLst>
          </p:cNvPr>
          <p:cNvSpPr/>
          <p:nvPr/>
        </p:nvSpPr>
        <p:spPr>
          <a:xfrm>
            <a:off x="1903820" y="4224364"/>
            <a:ext cx="2561178" cy="1264550"/>
          </a:xfrm>
          <a:prstGeom prst="rect">
            <a:avLst/>
          </a:prstGeom>
          <a:solidFill>
            <a:schemeClr val="accent2">
              <a:lumMod val="40000"/>
              <a:lumOff val="60000"/>
            </a:schemeClr>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4000" b="1" dirty="0">
                <a:solidFill>
                  <a:srgbClr val="E94E13"/>
                </a:solidFill>
              </a:rPr>
              <a:t>C</a:t>
            </a:r>
          </a:p>
          <a:p>
            <a:pPr algn="ctr"/>
            <a:r>
              <a:rPr lang="en-GB" sz="2800" dirty="0">
                <a:solidFill>
                  <a:srgbClr val="E94E13"/>
                </a:solidFill>
              </a:rPr>
              <a:t>pumpkin</a:t>
            </a:r>
          </a:p>
        </p:txBody>
      </p:sp>
      <p:sp>
        <p:nvSpPr>
          <p:cNvPr id="22" name="B">
            <a:hlinkClick r:id="rId3" action="ppaction://hlinksldjump"/>
            <a:extLst>
              <a:ext uri="{FF2B5EF4-FFF2-40B4-BE49-F238E27FC236}">
                <a16:creationId xmlns:a16="http://schemas.microsoft.com/office/drawing/2014/main" id="{E40E3418-7C46-5BC5-B623-DA36C07C97E0}"/>
              </a:ext>
            </a:extLst>
          </p:cNvPr>
          <p:cNvSpPr/>
          <p:nvPr/>
        </p:nvSpPr>
        <p:spPr>
          <a:xfrm>
            <a:off x="4679004" y="2796726"/>
            <a:ext cx="2561178" cy="1264550"/>
          </a:xfrm>
          <a:prstGeom prst="rect">
            <a:avLst/>
          </a:prstGeom>
          <a:solidFill>
            <a:schemeClr val="accent2">
              <a:lumMod val="40000"/>
              <a:lumOff val="60000"/>
            </a:schemeClr>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4000" b="1" dirty="0">
                <a:solidFill>
                  <a:srgbClr val="E94E13"/>
                </a:solidFill>
              </a:rPr>
              <a:t>B</a:t>
            </a:r>
          </a:p>
          <a:p>
            <a:pPr algn="ctr"/>
            <a:r>
              <a:rPr lang="en-GB" sz="2800" dirty="0">
                <a:solidFill>
                  <a:srgbClr val="E94E13"/>
                </a:solidFill>
              </a:rPr>
              <a:t>melon</a:t>
            </a:r>
          </a:p>
        </p:txBody>
      </p:sp>
      <p:sp>
        <p:nvSpPr>
          <p:cNvPr id="18" name="A">
            <a:hlinkClick r:id="rId4" action="ppaction://hlinksldjump"/>
            <a:extLst>
              <a:ext uri="{FF2B5EF4-FFF2-40B4-BE49-F238E27FC236}">
                <a16:creationId xmlns:a16="http://schemas.microsoft.com/office/drawing/2014/main" id="{7670A923-C78C-1A80-434F-848FF8447663}"/>
              </a:ext>
            </a:extLst>
          </p:cNvPr>
          <p:cNvSpPr/>
          <p:nvPr/>
        </p:nvSpPr>
        <p:spPr>
          <a:xfrm>
            <a:off x="1903820" y="2796726"/>
            <a:ext cx="2561178" cy="1264550"/>
          </a:xfrm>
          <a:prstGeom prst="rect">
            <a:avLst/>
          </a:prstGeom>
          <a:solidFill>
            <a:schemeClr val="accent2">
              <a:lumMod val="40000"/>
              <a:lumOff val="60000"/>
            </a:schemeClr>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4000" b="1" dirty="0">
                <a:solidFill>
                  <a:srgbClr val="E94E13"/>
                </a:solidFill>
              </a:rPr>
              <a:t>A</a:t>
            </a:r>
          </a:p>
          <a:p>
            <a:pPr algn="ctr"/>
            <a:r>
              <a:rPr lang="en-GB" sz="2800" dirty="0">
                <a:solidFill>
                  <a:srgbClr val="E94E13"/>
                </a:solidFill>
              </a:rPr>
              <a:t>turnip</a:t>
            </a:r>
          </a:p>
        </p:txBody>
      </p:sp>
      <p:sp>
        <p:nvSpPr>
          <p:cNvPr id="2" name="question">
            <a:extLst>
              <a:ext uri="{FF2B5EF4-FFF2-40B4-BE49-F238E27FC236}">
                <a16:creationId xmlns:a16="http://schemas.microsoft.com/office/drawing/2014/main" id="{4B8C5703-29F1-27F4-046D-22216C7CD90D}"/>
              </a:ext>
            </a:extLst>
          </p:cNvPr>
          <p:cNvSpPr txBox="1">
            <a:spLocks/>
          </p:cNvSpPr>
          <p:nvPr/>
        </p:nvSpPr>
        <p:spPr>
          <a:xfrm>
            <a:off x="454695" y="1639331"/>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algn="ctr"/>
            <a:r>
              <a:rPr lang="en-GB" sz="2400" b="0" dirty="0">
                <a:solidFill>
                  <a:schemeClr val="tx1"/>
                </a:solidFill>
              </a:rPr>
              <a:t>The first Jack-o’-lanterns were made of…</a:t>
            </a:r>
          </a:p>
        </p:txBody>
      </p:sp>
      <p:sp>
        <p:nvSpPr>
          <p:cNvPr id="7" name="Title">
            <a:extLst>
              <a:ext uri="{FF2B5EF4-FFF2-40B4-BE49-F238E27FC236}">
                <a16:creationId xmlns:a16="http://schemas.microsoft.com/office/drawing/2014/main" id="{73C6B13C-001F-9F41-DEC7-B5E594CD6DC4}"/>
              </a:ext>
            </a:extLst>
          </p:cNvPr>
          <p:cNvSpPr>
            <a:spLocks noGrp="1"/>
          </p:cNvSpPr>
          <p:nvPr>
            <p:ph type="title"/>
          </p:nvPr>
        </p:nvSpPr>
        <p:spPr>
          <a:xfrm>
            <a:off x="457198" y="659367"/>
            <a:ext cx="8220075" cy="994306"/>
          </a:xfrm>
        </p:spPr>
        <p:txBody>
          <a:bodyPr/>
          <a:lstStyle/>
          <a:p>
            <a:pPr algn="ctr"/>
            <a:r>
              <a:rPr lang="en-GB" dirty="0">
                <a:solidFill>
                  <a:srgbClr val="8C368C"/>
                </a:solidFill>
              </a:rPr>
              <a:t>Quiz</a:t>
            </a:r>
            <a:endParaRPr lang="en-GB" sz="3600" dirty="0">
              <a:solidFill>
                <a:srgbClr val="8C368C"/>
              </a:solidFill>
            </a:endParaRPr>
          </a:p>
        </p:txBody>
      </p:sp>
      <p:sp>
        <p:nvSpPr>
          <p:cNvPr id="16" name="Oval 5">
            <a:extLst>
              <a:ext uri="{FF2B5EF4-FFF2-40B4-BE49-F238E27FC236}">
                <a16:creationId xmlns:a16="http://schemas.microsoft.com/office/drawing/2014/main" id="{959F7EC0-5220-C81D-E1A6-6BE14C55529B}"/>
              </a:ext>
            </a:extLst>
          </p:cNvPr>
          <p:cNvSpPr/>
          <p:nvPr/>
        </p:nvSpPr>
        <p:spPr>
          <a:xfrm>
            <a:off x="6610581" y="6064167"/>
            <a:ext cx="589547" cy="58954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4">
            <a:extLst>
              <a:ext uri="{FF2B5EF4-FFF2-40B4-BE49-F238E27FC236}">
                <a16:creationId xmlns:a16="http://schemas.microsoft.com/office/drawing/2014/main" id="{F8A0E3B1-DBA4-751C-D1E3-C6AE1AA3B890}"/>
              </a:ext>
            </a:extLst>
          </p:cNvPr>
          <p:cNvSpPr/>
          <p:nvPr/>
        </p:nvSpPr>
        <p:spPr>
          <a:xfrm>
            <a:off x="5566511" y="6064167"/>
            <a:ext cx="589547" cy="58954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3">
            <a:extLst>
              <a:ext uri="{FF2B5EF4-FFF2-40B4-BE49-F238E27FC236}">
                <a16:creationId xmlns:a16="http://schemas.microsoft.com/office/drawing/2014/main" id="{C93E4663-4C21-9D26-65FD-821DE21A81C0}"/>
              </a:ext>
            </a:extLst>
          </p:cNvPr>
          <p:cNvSpPr/>
          <p:nvPr/>
        </p:nvSpPr>
        <p:spPr>
          <a:xfrm>
            <a:off x="4522441" y="6064167"/>
            <a:ext cx="589547" cy="58954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2">
            <a:extLst>
              <a:ext uri="{FF2B5EF4-FFF2-40B4-BE49-F238E27FC236}">
                <a16:creationId xmlns:a16="http://schemas.microsoft.com/office/drawing/2014/main" id="{3D35A57E-F114-6FAD-5522-C30E6BD161DA}"/>
              </a:ext>
            </a:extLst>
          </p:cNvPr>
          <p:cNvSpPr/>
          <p:nvPr/>
        </p:nvSpPr>
        <p:spPr>
          <a:xfrm>
            <a:off x="3478371" y="6064167"/>
            <a:ext cx="589547" cy="589547"/>
          </a:xfrm>
          <a:prstGeom prst="ellipse">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1">
            <a:extLst>
              <a:ext uri="{FF2B5EF4-FFF2-40B4-BE49-F238E27FC236}">
                <a16:creationId xmlns:a16="http://schemas.microsoft.com/office/drawing/2014/main" id="{CD48C54B-6E24-39CB-BF93-B4A47A5FB573}"/>
              </a:ext>
            </a:extLst>
          </p:cNvPr>
          <p:cNvSpPr/>
          <p:nvPr/>
        </p:nvSpPr>
        <p:spPr>
          <a:xfrm>
            <a:off x="2434301" y="6064167"/>
            <a:ext cx="589547" cy="589547"/>
          </a:xfrm>
          <a:prstGeom prst="ellipse">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6659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P spid="22" grpId="0" animBg="1"/>
      <p:bldP spid="18" grpId="0" animBg="1"/>
      <p:bldP spid="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fetti 2">
            <a:extLst>
              <a:ext uri="{FF2B5EF4-FFF2-40B4-BE49-F238E27FC236}">
                <a16:creationId xmlns:a16="http://schemas.microsoft.com/office/drawing/2014/main" id="{84BF1123-ED5C-0F43-4654-6C5FC825EB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093"/>
            <a:ext cx="9144000" cy="6815814"/>
          </a:xfrm>
          <a:prstGeom prst="rect">
            <a:avLst/>
          </a:prstGeom>
        </p:spPr>
      </p:pic>
      <p:sp>
        <p:nvSpPr>
          <p:cNvPr id="6" name="Rectangle 5">
            <a:extLst>
              <a:ext uri="{FF2B5EF4-FFF2-40B4-BE49-F238E27FC236}">
                <a16:creationId xmlns:a16="http://schemas.microsoft.com/office/drawing/2014/main" id="{E0B41E85-3040-6080-FEDA-AAA0D1A92EE0}"/>
              </a:ext>
            </a:extLst>
          </p:cNvPr>
          <p:cNvSpPr/>
          <p:nvPr/>
        </p:nvSpPr>
        <p:spPr>
          <a:xfrm>
            <a:off x="444617" y="2385613"/>
            <a:ext cx="7155809" cy="11492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92D050"/>
              </a:solidFill>
            </a:endParaRPr>
          </a:p>
        </p:txBody>
      </p:sp>
      <p:sp>
        <p:nvSpPr>
          <p:cNvPr id="9" name="correct">
            <a:extLst>
              <a:ext uri="{FF2B5EF4-FFF2-40B4-BE49-F238E27FC236}">
                <a16:creationId xmlns:a16="http://schemas.microsoft.com/office/drawing/2014/main" id="{FD0D615E-33CC-BCC3-DA3A-592B1F479F17}"/>
              </a:ext>
            </a:extLst>
          </p:cNvPr>
          <p:cNvSpPr/>
          <p:nvPr/>
        </p:nvSpPr>
        <p:spPr>
          <a:xfrm>
            <a:off x="621106" y="2385613"/>
            <a:ext cx="7373282" cy="1682512"/>
          </a:xfrm>
          <a:prstGeom prst="rect">
            <a:avLst/>
          </a:prstGeom>
        </p:spPr>
        <p:txBody>
          <a:bodyPr wrap="square" lIns="0" tIns="0" rIns="0" bIns="0">
            <a:spAutoFit/>
          </a:bodyPr>
          <a:lstStyle/>
          <a:p>
            <a:pPr algn="ctr">
              <a:lnSpc>
                <a:spcPct val="150000"/>
              </a:lnSpc>
              <a:spcBef>
                <a:spcPct val="0"/>
              </a:spcBef>
            </a:pPr>
            <a:r>
              <a:rPr lang="en-AU" altLang="en-US" sz="4800" b="1" dirty="0">
                <a:solidFill>
                  <a:schemeClr val="bg1"/>
                </a:solidFill>
              </a:rPr>
              <a:t>Correct</a:t>
            </a:r>
          </a:p>
          <a:p>
            <a:pPr algn="ctr">
              <a:lnSpc>
                <a:spcPct val="150000"/>
              </a:lnSpc>
              <a:spcBef>
                <a:spcPct val="0"/>
              </a:spcBef>
            </a:pPr>
            <a:r>
              <a:rPr lang="en-AU" altLang="en-US" sz="2800" b="1" dirty="0">
                <a:solidFill>
                  <a:schemeClr val="accent4">
                    <a:lumMod val="75000"/>
                  </a:schemeClr>
                </a:solidFill>
              </a:rPr>
              <a:t>Well done!</a:t>
            </a:r>
            <a:endParaRPr lang="en-GB" altLang="en-US" sz="2800" b="1" dirty="0">
              <a:solidFill>
                <a:schemeClr val="accent4">
                  <a:lumMod val="75000"/>
                </a:schemeClr>
              </a:solidFill>
            </a:endParaRPr>
          </a:p>
        </p:txBody>
      </p:sp>
      <p:sp>
        <p:nvSpPr>
          <p:cNvPr id="11" name="Oval 10">
            <a:extLst>
              <a:ext uri="{FF2B5EF4-FFF2-40B4-BE49-F238E27FC236}">
                <a16:creationId xmlns:a16="http://schemas.microsoft.com/office/drawing/2014/main" id="{7DDB3B2F-B341-2FD3-DB2F-55DA38A8D69A}"/>
              </a:ext>
            </a:extLst>
          </p:cNvPr>
          <p:cNvSpPr/>
          <p:nvPr/>
        </p:nvSpPr>
        <p:spPr>
          <a:xfrm>
            <a:off x="6882207" y="2177823"/>
            <a:ext cx="1506143" cy="145968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92D050"/>
              </a:solidFill>
            </a:endParaRPr>
          </a:p>
        </p:txBody>
      </p:sp>
      <p:pic>
        <p:nvPicPr>
          <p:cNvPr id="20" name="confetti1">
            <a:extLst>
              <a:ext uri="{FF2B5EF4-FFF2-40B4-BE49-F238E27FC236}">
                <a16:creationId xmlns:a16="http://schemas.microsoft.com/office/drawing/2014/main" id="{934B0156-E758-B0BF-CBEF-989B04A7A3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466"/>
            <a:ext cx="9144000" cy="6815814"/>
          </a:xfrm>
          <a:prstGeom prst="rect">
            <a:avLst/>
          </a:prstGeom>
        </p:spPr>
      </p:pic>
      <p:sp>
        <p:nvSpPr>
          <p:cNvPr id="13" name="Next">
            <a:hlinkClick r:id="rId3" action="ppaction://hlinksldjump"/>
            <a:extLst>
              <a:ext uri="{FF2B5EF4-FFF2-40B4-BE49-F238E27FC236}">
                <a16:creationId xmlns:a16="http://schemas.microsoft.com/office/drawing/2014/main" id="{08E526CE-0AFD-2933-87CF-1C78E06F878A}"/>
              </a:ext>
            </a:extLst>
          </p:cNvPr>
          <p:cNvSpPr txBox="1">
            <a:spLocks noChangeArrowheads="1"/>
          </p:cNvSpPr>
          <p:nvPr/>
        </p:nvSpPr>
        <p:spPr bwMode="auto">
          <a:xfrm>
            <a:off x="7600427" y="5713413"/>
            <a:ext cx="838724" cy="460375"/>
          </a:xfrm>
          <a:prstGeom prst="rect">
            <a:avLst/>
          </a:prstGeom>
          <a:solidFill>
            <a:schemeClr val="accent5">
              <a:lumMod val="20000"/>
              <a:lumOff val="80000"/>
            </a:schemeClr>
          </a:solidFill>
          <a:ln>
            <a:noFill/>
          </a:ln>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dirty="0">
                <a:solidFill>
                  <a:srgbClr val="0076B0"/>
                </a:solidFill>
              </a:rPr>
              <a:t>next</a:t>
            </a:r>
          </a:p>
        </p:txBody>
      </p:sp>
      <p:pic>
        <p:nvPicPr>
          <p:cNvPr id="21" name="hand">
            <a:extLst>
              <a:ext uri="{FF2B5EF4-FFF2-40B4-BE49-F238E27FC236}">
                <a16:creationId xmlns:a16="http://schemas.microsoft.com/office/drawing/2014/main" id="{63325291-705B-F86A-EAAA-D7C44625D3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500000">
            <a:off x="7066857" y="2427648"/>
            <a:ext cx="1128684" cy="857431"/>
          </a:xfrm>
          <a:prstGeom prst="rect">
            <a:avLst/>
          </a:prstGeom>
        </p:spPr>
      </p:pic>
    </p:spTree>
    <p:extLst>
      <p:ext uri="{BB962C8B-B14F-4D97-AF65-F5344CB8AC3E}">
        <p14:creationId xmlns:p14="http://schemas.microsoft.com/office/powerpoint/2010/main" val="37407763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0" presetClass="path" presetSubtype="0" accel="50000" decel="50000" fill="hold" nodeType="withEffect">
                                  <p:stCondLst>
                                    <p:cond delay="0"/>
                                  </p:stCondLst>
                                  <p:childTnLst>
                                    <p:animMotion origin="layout" path="M 0.00122 -0.47315 L 0.00122 -0.47315 C 0 -0.46227 -0.00156 -0.44607 -0.00399 -0.43473 C -0.00503 -0.42986 -0.00677 -0.42523 -0.00799 -0.4206 C -0.00885 -0.41713 -0.00972 -0.41366 -0.01059 -0.41019 C -0.0092 -0.39908 -0.00868 -0.38773 -0.0066 -0.37685 C -0.00434 -0.36459 0.0099 -0.34283 0.01302 -0.33635 C 0.01563 -0.33125 0.0184 -0.32593 0.02101 -0.3206 C 0.02535 -0.31111 0.0276 -0.30463 0.03142 -0.29445 C 0.0316 -0.29121 0.03646 -0.24885 0.03281 -0.2382 C 0.02969 -0.2294 0.02431 -0.22269 0.01962 -0.21551 C 0.01563 -0.20926 0.01076 -0.20394 0.00642 -0.19792 C 0.00278 -0.19283 -0.00052 -0.18727 -0.00399 -0.18218 C -0.00764 -0.15787 -0.00747 -0.16574 0.00382 -0.12246 C 0.0066 -0.11181 0.01233 -0.10278 0.01563 -0.0926 C 0.02552 -0.06297 0.02517 -0.05718 0.03003 -0.02593 C 0.02917 -0.01783 0.02951 -0.00926 0.02743 -0.00139 C 0.02292 0.01666 0.01424 0.03287 0.01042 0.05115 L -0.00278 0.1162 C -0.00399 0.13773 -0.00799 0.15949 -0.0066 0.18102 C -0.00538 0.20301 0.00434 0.22615 0.01181 0.24583 C 0.01215 0.25185 0.01233 0.25764 0.01302 0.26342 C 0.01406 0.2706 0.01753 0.27731 0.01701 0.28449 C 0.01476 0.31574 0.01406 0.34838 0.00521 0.37754 C -0.00052 0.39583 -0.01493 0.40671 -0.025 0.42129 C -0.02639 0.42546 -0.02882 0.42916 -0.02899 0.43356 C -0.02934 0.44652 -0.02899 0.45995 -0.02639 0.47222 C -0.02083 0.49699 -0.00712 0.52639 0.00122 0.55115 C 0.01493 0.59143 0.01441 0.57569 0.01441 0.59514 " pathEditMode="relative" ptsTypes="AAAAAAAAAAAAAAAAAAAAAAAAAAAAA">
                                      <p:cBhvr>
                                        <p:cTn id="9" dur="3000" fill="hold"/>
                                        <p:tgtEl>
                                          <p:spTgt spid="20"/>
                                        </p:tgtEl>
                                        <p:attrNameLst>
                                          <p:attrName>ppt_x</p:attrName>
                                          <p:attrName>ppt_y</p:attrName>
                                        </p:attrNameLst>
                                      </p:cBhvr>
                                    </p:animMotion>
                                  </p:childTnLst>
                                </p:cTn>
                              </p:par>
                              <p:par>
                                <p:cTn id="10" presetID="10" presetClass="exit" presetSubtype="0" fill="hold" nodeType="withEffect">
                                  <p:stCondLst>
                                    <p:cond delay="250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par>
                                <p:cTn id="13" presetID="32" presetClass="emph" presetSubtype="0" fill="hold" nodeType="withEffect">
                                  <p:stCondLst>
                                    <p:cond delay="300"/>
                                  </p:stCondLst>
                                  <p:childTnLst>
                                    <p:animRot by="120000">
                                      <p:cBhvr>
                                        <p:cTn id="14" dur="100" fill="hold">
                                          <p:stCondLst>
                                            <p:cond delay="0"/>
                                          </p:stCondLst>
                                        </p:cTn>
                                        <p:tgtEl>
                                          <p:spTgt spid="21"/>
                                        </p:tgtEl>
                                        <p:attrNameLst>
                                          <p:attrName>r</p:attrName>
                                        </p:attrNameLst>
                                      </p:cBhvr>
                                    </p:animRot>
                                    <p:animRot by="-240000">
                                      <p:cBhvr>
                                        <p:cTn id="15" dur="200" fill="hold">
                                          <p:stCondLst>
                                            <p:cond delay="200"/>
                                          </p:stCondLst>
                                        </p:cTn>
                                        <p:tgtEl>
                                          <p:spTgt spid="21"/>
                                        </p:tgtEl>
                                        <p:attrNameLst>
                                          <p:attrName>r</p:attrName>
                                        </p:attrNameLst>
                                      </p:cBhvr>
                                    </p:animRot>
                                    <p:animRot by="240000">
                                      <p:cBhvr>
                                        <p:cTn id="16" dur="200" fill="hold">
                                          <p:stCondLst>
                                            <p:cond delay="400"/>
                                          </p:stCondLst>
                                        </p:cTn>
                                        <p:tgtEl>
                                          <p:spTgt spid="21"/>
                                        </p:tgtEl>
                                        <p:attrNameLst>
                                          <p:attrName>r</p:attrName>
                                        </p:attrNameLst>
                                      </p:cBhvr>
                                    </p:animRot>
                                    <p:animRot by="-240000">
                                      <p:cBhvr>
                                        <p:cTn id="17" dur="200" fill="hold">
                                          <p:stCondLst>
                                            <p:cond delay="600"/>
                                          </p:stCondLst>
                                        </p:cTn>
                                        <p:tgtEl>
                                          <p:spTgt spid="21"/>
                                        </p:tgtEl>
                                        <p:attrNameLst>
                                          <p:attrName>r</p:attrName>
                                        </p:attrNameLst>
                                      </p:cBhvr>
                                    </p:animRot>
                                    <p:animRot by="120000">
                                      <p:cBhvr>
                                        <p:cTn id="18"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053C2E4-A2CF-C175-A0AE-A84C93944835}"/>
              </a:ext>
            </a:extLst>
          </p:cNvPr>
          <p:cNvGrpSpPr/>
          <p:nvPr/>
        </p:nvGrpSpPr>
        <p:grpSpPr>
          <a:xfrm>
            <a:off x="444617" y="2385613"/>
            <a:ext cx="7504724" cy="1163703"/>
            <a:chOff x="444617" y="2385613"/>
            <a:chExt cx="7504724" cy="1163703"/>
          </a:xfrm>
        </p:grpSpPr>
        <p:sp>
          <p:nvSpPr>
            <p:cNvPr id="6" name="Rectangle 5">
              <a:extLst>
                <a:ext uri="{FF2B5EF4-FFF2-40B4-BE49-F238E27FC236}">
                  <a16:creationId xmlns:a16="http://schemas.microsoft.com/office/drawing/2014/main" id="{E0B41E85-3040-6080-FEDA-AAA0D1A92EE0}"/>
                </a:ext>
              </a:extLst>
            </p:cNvPr>
            <p:cNvSpPr/>
            <p:nvPr/>
          </p:nvSpPr>
          <p:spPr>
            <a:xfrm>
              <a:off x="444617" y="2385613"/>
              <a:ext cx="7155809" cy="1149292"/>
            </a:xfrm>
            <a:prstGeom prst="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92D050"/>
                </a:solidFill>
              </a:endParaRPr>
            </a:p>
          </p:txBody>
        </p:sp>
        <p:sp>
          <p:nvSpPr>
            <p:cNvPr id="2" name="Rectangle: Rounded Corners 1">
              <a:extLst>
                <a:ext uri="{FF2B5EF4-FFF2-40B4-BE49-F238E27FC236}">
                  <a16:creationId xmlns:a16="http://schemas.microsoft.com/office/drawing/2014/main" id="{78DACCF9-5F7C-75E3-18FF-179BE74C2680}"/>
                </a:ext>
              </a:extLst>
            </p:cNvPr>
            <p:cNvSpPr/>
            <p:nvPr/>
          </p:nvSpPr>
          <p:spPr>
            <a:xfrm>
              <a:off x="782051" y="2385613"/>
              <a:ext cx="7167290" cy="1163703"/>
            </a:xfrm>
            <a:prstGeom prst="round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good try">
            <a:extLst>
              <a:ext uri="{FF2B5EF4-FFF2-40B4-BE49-F238E27FC236}">
                <a16:creationId xmlns:a16="http://schemas.microsoft.com/office/drawing/2014/main" id="{FD0D615E-33CC-BCC3-DA3A-592B1F479F17}"/>
              </a:ext>
            </a:extLst>
          </p:cNvPr>
          <p:cNvSpPr/>
          <p:nvPr/>
        </p:nvSpPr>
        <p:spPr>
          <a:xfrm>
            <a:off x="621106" y="2385613"/>
            <a:ext cx="7373282" cy="1698991"/>
          </a:xfrm>
          <a:prstGeom prst="rect">
            <a:avLst/>
          </a:prstGeom>
          <a:noFill/>
        </p:spPr>
        <p:txBody>
          <a:bodyPr wrap="square" lIns="0" tIns="0" rIns="0" bIns="0">
            <a:spAutoFit/>
          </a:bodyPr>
          <a:lstStyle/>
          <a:p>
            <a:pPr algn="ctr">
              <a:lnSpc>
                <a:spcPct val="150000"/>
              </a:lnSpc>
              <a:spcBef>
                <a:spcPct val="0"/>
              </a:spcBef>
            </a:pPr>
            <a:r>
              <a:rPr lang="en-AU" altLang="en-US" sz="4800" b="1" dirty="0">
                <a:solidFill>
                  <a:schemeClr val="bg1"/>
                </a:solidFill>
              </a:rPr>
              <a:t>Good try!</a:t>
            </a:r>
          </a:p>
          <a:p>
            <a:pPr algn="ctr">
              <a:lnSpc>
                <a:spcPct val="150000"/>
              </a:lnSpc>
              <a:spcBef>
                <a:spcPct val="0"/>
              </a:spcBef>
            </a:pPr>
            <a:r>
              <a:rPr lang="en-AU" altLang="en-US" sz="2800" b="1" dirty="0">
                <a:solidFill>
                  <a:srgbClr val="E94E13"/>
                </a:solidFill>
              </a:rPr>
              <a:t>Give it another go!</a:t>
            </a:r>
            <a:endParaRPr lang="en-GB" altLang="en-US" sz="2800" b="1" dirty="0">
              <a:solidFill>
                <a:srgbClr val="E94E13"/>
              </a:solidFill>
            </a:endParaRPr>
          </a:p>
        </p:txBody>
      </p:sp>
      <p:sp>
        <p:nvSpPr>
          <p:cNvPr id="7" name="back">
            <a:hlinkClick r:id="rId2" action="ppaction://hlinksldjump"/>
            <a:extLst>
              <a:ext uri="{FF2B5EF4-FFF2-40B4-BE49-F238E27FC236}">
                <a16:creationId xmlns:a16="http://schemas.microsoft.com/office/drawing/2014/main" id="{849A2295-F233-0B6C-896A-0A88114EE3DB}"/>
              </a:ext>
            </a:extLst>
          </p:cNvPr>
          <p:cNvSpPr txBox="1">
            <a:spLocks noChangeArrowheads="1"/>
          </p:cNvSpPr>
          <p:nvPr/>
        </p:nvSpPr>
        <p:spPr bwMode="auto">
          <a:xfrm>
            <a:off x="629305" y="5713413"/>
            <a:ext cx="863935" cy="461665"/>
          </a:xfrm>
          <a:prstGeom prst="rect">
            <a:avLst/>
          </a:prstGeom>
          <a:solidFill>
            <a:schemeClr val="accent5">
              <a:lumMod val="20000"/>
              <a:lumOff val="80000"/>
            </a:schemeClr>
          </a:solidFill>
          <a:ln>
            <a:noFill/>
          </a:ln>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dirty="0">
                <a:solidFill>
                  <a:srgbClr val="0076B0"/>
                </a:solidFill>
              </a:rPr>
              <a:t>back</a:t>
            </a:r>
          </a:p>
        </p:txBody>
      </p:sp>
    </p:spTree>
    <p:extLst>
      <p:ext uri="{BB962C8B-B14F-4D97-AF65-F5344CB8AC3E}">
        <p14:creationId xmlns:p14="http://schemas.microsoft.com/office/powerpoint/2010/main" val="13451607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pider web">
            <a:extLst>
              <a:ext uri="{FF2B5EF4-FFF2-40B4-BE49-F238E27FC236}">
                <a16:creationId xmlns:a16="http://schemas.microsoft.com/office/drawing/2014/main" id="{A7032720-36FD-38D4-16A7-06976597B0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24" y="4607907"/>
            <a:ext cx="2893244" cy="4091614"/>
          </a:xfrm>
          <a:prstGeom prst="rect">
            <a:avLst/>
          </a:prstGeom>
        </p:spPr>
      </p:pic>
      <p:sp>
        <p:nvSpPr>
          <p:cNvPr id="21" name="D">
            <a:hlinkClick r:id="rId3" action="ppaction://hlinksldjump"/>
            <a:extLst>
              <a:ext uri="{FF2B5EF4-FFF2-40B4-BE49-F238E27FC236}">
                <a16:creationId xmlns:a16="http://schemas.microsoft.com/office/drawing/2014/main" id="{E978F1FC-249A-B0E7-5719-7EB50C7D4C48}"/>
              </a:ext>
            </a:extLst>
          </p:cNvPr>
          <p:cNvSpPr/>
          <p:nvPr/>
        </p:nvSpPr>
        <p:spPr>
          <a:xfrm>
            <a:off x="4679004" y="4193586"/>
            <a:ext cx="2561178" cy="1326105"/>
          </a:xfrm>
          <a:prstGeom prst="rect">
            <a:avLst/>
          </a:prstGeom>
          <a:solidFill>
            <a:schemeClr val="accent2">
              <a:lumMod val="40000"/>
              <a:lumOff val="60000"/>
            </a:schemeClr>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4000" b="1" dirty="0">
                <a:solidFill>
                  <a:srgbClr val="E94E13"/>
                </a:solidFill>
              </a:rPr>
              <a:t>D</a:t>
            </a:r>
          </a:p>
          <a:p>
            <a:pPr algn="ctr"/>
            <a:r>
              <a:rPr lang="en-GB" sz="1600" dirty="0">
                <a:solidFill>
                  <a:srgbClr val="E94E13"/>
                </a:solidFill>
              </a:rPr>
              <a:t>They enjoyed making masks</a:t>
            </a:r>
          </a:p>
        </p:txBody>
      </p:sp>
      <p:sp>
        <p:nvSpPr>
          <p:cNvPr id="19" name="C">
            <a:hlinkClick r:id="rId3" action="ppaction://hlinksldjump"/>
            <a:extLst>
              <a:ext uri="{FF2B5EF4-FFF2-40B4-BE49-F238E27FC236}">
                <a16:creationId xmlns:a16="http://schemas.microsoft.com/office/drawing/2014/main" id="{16C4EA2D-9B05-6315-ADFC-9CB762B7E46A}"/>
              </a:ext>
            </a:extLst>
          </p:cNvPr>
          <p:cNvSpPr/>
          <p:nvPr/>
        </p:nvSpPr>
        <p:spPr>
          <a:xfrm>
            <a:off x="1903820" y="4193587"/>
            <a:ext cx="2561178" cy="1326105"/>
          </a:xfrm>
          <a:prstGeom prst="rect">
            <a:avLst/>
          </a:prstGeom>
          <a:solidFill>
            <a:schemeClr val="accent2">
              <a:lumMod val="40000"/>
              <a:lumOff val="60000"/>
            </a:schemeClr>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4000" b="1" dirty="0">
                <a:solidFill>
                  <a:srgbClr val="E94E13"/>
                </a:solidFill>
              </a:rPr>
              <a:t>C</a:t>
            </a:r>
          </a:p>
          <a:p>
            <a:pPr algn="ctr"/>
            <a:r>
              <a:rPr lang="en-GB" sz="1600" dirty="0">
                <a:solidFill>
                  <a:srgbClr val="E94E13"/>
                </a:solidFill>
              </a:rPr>
              <a:t>They wanted to blend into their surroundings</a:t>
            </a:r>
          </a:p>
        </p:txBody>
      </p:sp>
      <p:sp>
        <p:nvSpPr>
          <p:cNvPr id="22" name="B">
            <a:hlinkClick r:id="rId4" action="ppaction://hlinksldjump"/>
            <a:extLst>
              <a:ext uri="{FF2B5EF4-FFF2-40B4-BE49-F238E27FC236}">
                <a16:creationId xmlns:a16="http://schemas.microsoft.com/office/drawing/2014/main" id="{E40E3418-7C46-5BC5-B623-DA36C07C97E0}"/>
              </a:ext>
            </a:extLst>
          </p:cNvPr>
          <p:cNvSpPr/>
          <p:nvPr/>
        </p:nvSpPr>
        <p:spPr>
          <a:xfrm>
            <a:off x="4679004" y="2765948"/>
            <a:ext cx="2561178" cy="1326105"/>
          </a:xfrm>
          <a:prstGeom prst="rect">
            <a:avLst/>
          </a:prstGeom>
          <a:solidFill>
            <a:schemeClr val="accent2">
              <a:lumMod val="40000"/>
              <a:lumOff val="60000"/>
            </a:schemeClr>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4000" b="1" dirty="0">
                <a:solidFill>
                  <a:srgbClr val="E94E13"/>
                </a:solidFill>
              </a:rPr>
              <a:t>B</a:t>
            </a:r>
          </a:p>
          <a:p>
            <a:pPr algn="ctr"/>
            <a:r>
              <a:rPr lang="en-GB" sz="1600" dirty="0">
                <a:solidFill>
                  <a:srgbClr val="E94E13"/>
                </a:solidFill>
              </a:rPr>
              <a:t>They wanted to fool evil spirits</a:t>
            </a:r>
          </a:p>
        </p:txBody>
      </p:sp>
      <p:sp>
        <p:nvSpPr>
          <p:cNvPr id="18" name="A">
            <a:hlinkClick r:id="rId3" action="ppaction://hlinksldjump"/>
            <a:extLst>
              <a:ext uri="{FF2B5EF4-FFF2-40B4-BE49-F238E27FC236}">
                <a16:creationId xmlns:a16="http://schemas.microsoft.com/office/drawing/2014/main" id="{7670A923-C78C-1A80-434F-848FF8447663}"/>
              </a:ext>
            </a:extLst>
          </p:cNvPr>
          <p:cNvSpPr/>
          <p:nvPr/>
        </p:nvSpPr>
        <p:spPr>
          <a:xfrm>
            <a:off x="1903820" y="2765949"/>
            <a:ext cx="2561178" cy="1326105"/>
          </a:xfrm>
          <a:prstGeom prst="rect">
            <a:avLst/>
          </a:prstGeom>
          <a:solidFill>
            <a:schemeClr val="accent2">
              <a:lumMod val="40000"/>
              <a:lumOff val="60000"/>
            </a:schemeClr>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4000" b="1" dirty="0">
                <a:solidFill>
                  <a:srgbClr val="E94E13"/>
                </a:solidFill>
              </a:rPr>
              <a:t>A</a:t>
            </a:r>
          </a:p>
          <a:p>
            <a:pPr algn="ctr"/>
            <a:r>
              <a:rPr lang="en-GB" sz="1600" dirty="0">
                <a:solidFill>
                  <a:srgbClr val="E94E13"/>
                </a:solidFill>
              </a:rPr>
              <a:t>They wanted to wear colourful clothes</a:t>
            </a:r>
            <a:endParaRPr lang="en-GB" sz="2400" dirty="0">
              <a:solidFill>
                <a:srgbClr val="E94E13"/>
              </a:solidFill>
            </a:endParaRPr>
          </a:p>
        </p:txBody>
      </p:sp>
      <p:sp>
        <p:nvSpPr>
          <p:cNvPr id="2" name="question">
            <a:extLst>
              <a:ext uri="{FF2B5EF4-FFF2-40B4-BE49-F238E27FC236}">
                <a16:creationId xmlns:a16="http://schemas.microsoft.com/office/drawing/2014/main" id="{4B8C5703-29F1-27F4-046D-22216C7CD90D}"/>
              </a:ext>
            </a:extLst>
          </p:cNvPr>
          <p:cNvSpPr txBox="1">
            <a:spLocks/>
          </p:cNvSpPr>
          <p:nvPr/>
        </p:nvSpPr>
        <p:spPr>
          <a:xfrm>
            <a:off x="454695" y="1639331"/>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algn="ctr"/>
            <a:r>
              <a:rPr lang="en-GB" sz="2400" b="0" dirty="0">
                <a:solidFill>
                  <a:schemeClr val="tx1"/>
                </a:solidFill>
              </a:rPr>
              <a:t>People began to wear masks and dress in costumes at Halloween because…</a:t>
            </a:r>
          </a:p>
        </p:txBody>
      </p:sp>
      <p:sp>
        <p:nvSpPr>
          <p:cNvPr id="7" name="Title">
            <a:extLst>
              <a:ext uri="{FF2B5EF4-FFF2-40B4-BE49-F238E27FC236}">
                <a16:creationId xmlns:a16="http://schemas.microsoft.com/office/drawing/2014/main" id="{73C6B13C-001F-9F41-DEC7-B5E594CD6DC4}"/>
              </a:ext>
            </a:extLst>
          </p:cNvPr>
          <p:cNvSpPr>
            <a:spLocks noGrp="1"/>
          </p:cNvSpPr>
          <p:nvPr>
            <p:ph type="title"/>
          </p:nvPr>
        </p:nvSpPr>
        <p:spPr>
          <a:xfrm>
            <a:off x="457198" y="659367"/>
            <a:ext cx="8220075" cy="994306"/>
          </a:xfrm>
        </p:spPr>
        <p:txBody>
          <a:bodyPr/>
          <a:lstStyle/>
          <a:p>
            <a:pPr algn="ctr"/>
            <a:r>
              <a:rPr lang="en-GB" dirty="0">
                <a:solidFill>
                  <a:srgbClr val="8C368C"/>
                </a:solidFill>
              </a:rPr>
              <a:t>Quiz</a:t>
            </a:r>
            <a:endParaRPr lang="en-GB" sz="3600" dirty="0">
              <a:solidFill>
                <a:srgbClr val="8C368C"/>
              </a:solidFill>
            </a:endParaRPr>
          </a:p>
        </p:txBody>
      </p:sp>
      <p:sp>
        <p:nvSpPr>
          <p:cNvPr id="16" name="Oval 5">
            <a:extLst>
              <a:ext uri="{FF2B5EF4-FFF2-40B4-BE49-F238E27FC236}">
                <a16:creationId xmlns:a16="http://schemas.microsoft.com/office/drawing/2014/main" id="{9DC18F86-2375-9271-7CDB-F4AB052975B7}"/>
              </a:ext>
            </a:extLst>
          </p:cNvPr>
          <p:cNvSpPr/>
          <p:nvPr/>
        </p:nvSpPr>
        <p:spPr>
          <a:xfrm>
            <a:off x="6610581" y="6064167"/>
            <a:ext cx="589547" cy="58954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4">
            <a:extLst>
              <a:ext uri="{FF2B5EF4-FFF2-40B4-BE49-F238E27FC236}">
                <a16:creationId xmlns:a16="http://schemas.microsoft.com/office/drawing/2014/main" id="{97CE4AB3-A780-FA06-2D64-3B4665E0A2A5}"/>
              </a:ext>
            </a:extLst>
          </p:cNvPr>
          <p:cNvSpPr/>
          <p:nvPr/>
        </p:nvSpPr>
        <p:spPr>
          <a:xfrm>
            <a:off x="5566511" y="6064167"/>
            <a:ext cx="589547" cy="58954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3">
            <a:extLst>
              <a:ext uri="{FF2B5EF4-FFF2-40B4-BE49-F238E27FC236}">
                <a16:creationId xmlns:a16="http://schemas.microsoft.com/office/drawing/2014/main" id="{F5E73400-F6B6-31EB-3C0C-50C4D0FB3A3A}"/>
              </a:ext>
            </a:extLst>
          </p:cNvPr>
          <p:cNvSpPr/>
          <p:nvPr/>
        </p:nvSpPr>
        <p:spPr>
          <a:xfrm>
            <a:off x="4522441" y="6064167"/>
            <a:ext cx="589547" cy="589547"/>
          </a:xfrm>
          <a:prstGeom prst="ellipse">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2">
            <a:extLst>
              <a:ext uri="{FF2B5EF4-FFF2-40B4-BE49-F238E27FC236}">
                <a16:creationId xmlns:a16="http://schemas.microsoft.com/office/drawing/2014/main" id="{DE29CBA2-C5BB-AFAC-D9AD-E2FE96EC1C5A}"/>
              </a:ext>
            </a:extLst>
          </p:cNvPr>
          <p:cNvSpPr/>
          <p:nvPr/>
        </p:nvSpPr>
        <p:spPr>
          <a:xfrm>
            <a:off x="3478371" y="6064167"/>
            <a:ext cx="589547" cy="589547"/>
          </a:xfrm>
          <a:prstGeom prst="ellipse">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1">
            <a:extLst>
              <a:ext uri="{FF2B5EF4-FFF2-40B4-BE49-F238E27FC236}">
                <a16:creationId xmlns:a16="http://schemas.microsoft.com/office/drawing/2014/main" id="{CFCC59DF-5351-209D-33AD-267D28EA4FC7}"/>
              </a:ext>
            </a:extLst>
          </p:cNvPr>
          <p:cNvSpPr/>
          <p:nvPr/>
        </p:nvSpPr>
        <p:spPr>
          <a:xfrm>
            <a:off x="2434301" y="6064167"/>
            <a:ext cx="589547" cy="589547"/>
          </a:xfrm>
          <a:prstGeom prst="ellipse">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726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P spid="22" grpId="0" animBg="1"/>
      <p:bldP spid="18" grpId="0" animBg="1"/>
      <p:bldP spid="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fetti 2">
            <a:extLst>
              <a:ext uri="{FF2B5EF4-FFF2-40B4-BE49-F238E27FC236}">
                <a16:creationId xmlns:a16="http://schemas.microsoft.com/office/drawing/2014/main" id="{84BF1123-ED5C-0F43-4654-6C5FC825EB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093"/>
            <a:ext cx="9144000" cy="6815814"/>
          </a:xfrm>
          <a:prstGeom prst="rect">
            <a:avLst/>
          </a:prstGeom>
        </p:spPr>
      </p:pic>
      <p:sp>
        <p:nvSpPr>
          <p:cNvPr id="6" name="Rectangle 5">
            <a:extLst>
              <a:ext uri="{FF2B5EF4-FFF2-40B4-BE49-F238E27FC236}">
                <a16:creationId xmlns:a16="http://schemas.microsoft.com/office/drawing/2014/main" id="{E0B41E85-3040-6080-FEDA-AAA0D1A92EE0}"/>
              </a:ext>
            </a:extLst>
          </p:cNvPr>
          <p:cNvSpPr/>
          <p:nvPr/>
        </p:nvSpPr>
        <p:spPr>
          <a:xfrm>
            <a:off x="444617" y="2385613"/>
            <a:ext cx="7155809" cy="11492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92D050"/>
              </a:solidFill>
            </a:endParaRPr>
          </a:p>
        </p:txBody>
      </p:sp>
      <p:sp>
        <p:nvSpPr>
          <p:cNvPr id="9" name="correct">
            <a:extLst>
              <a:ext uri="{FF2B5EF4-FFF2-40B4-BE49-F238E27FC236}">
                <a16:creationId xmlns:a16="http://schemas.microsoft.com/office/drawing/2014/main" id="{FD0D615E-33CC-BCC3-DA3A-592B1F479F17}"/>
              </a:ext>
            </a:extLst>
          </p:cNvPr>
          <p:cNvSpPr/>
          <p:nvPr/>
        </p:nvSpPr>
        <p:spPr>
          <a:xfrm>
            <a:off x="621106" y="2385613"/>
            <a:ext cx="7373282" cy="1682512"/>
          </a:xfrm>
          <a:prstGeom prst="rect">
            <a:avLst/>
          </a:prstGeom>
        </p:spPr>
        <p:txBody>
          <a:bodyPr wrap="square" lIns="0" tIns="0" rIns="0" bIns="0">
            <a:spAutoFit/>
          </a:bodyPr>
          <a:lstStyle/>
          <a:p>
            <a:pPr algn="ctr">
              <a:lnSpc>
                <a:spcPct val="150000"/>
              </a:lnSpc>
              <a:spcBef>
                <a:spcPct val="0"/>
              </a:spcBef>
            </a:pPr>
            <a:r>
              <a:rPr lang="en-AU" altLang="en-US" sz="4800" b="1" dirty="0">
                <a:solidFill>
                  <a:schemeClr val="bg1"/>
                </a:solidFill>
              </a:rPr>
              <a:t>Correct</a:t>
            </a:r>
          </a:p>
          <a:p>
            <a:pPr algn="ctr">
              <a:lnSpc>
                <a:spcPct val="150000"/>
              </a:lnSpc>
              <a:spcBef>
                <a:spcPct val="0"/>
              </a:spcBef>
            </a:pPr>
            <a:r>
              <a:rPr lang="en-AU" altLang="en-US" sz="2800" b="1" dirty="0">
                <a:solidFill>
                  <a:schemeClr val="accent4">
                    <a:lumMod val="75000"/>
                  </a:schemeClr>
                </a:solidFill>
              </a:rPr>
              <a:t>Well done!</a:t>
            </a:r>
            <a:endParaRPr lang="en-GB" altLang="en-US" sz="2800" b="1" dirty="0">
              <a:solidFill>
                <a:schemeClr val="accent4">
                  <a:lumMod val="75000"/>
                </a:schemeClr>
              </a:solidFill>
            </a:endParaRPr>
          </a:p>
        </p:txBody>
      </p:sp>
      <p:sp>
        <p:nvSpPr>
          <p:cNvPr id="11" name="Oval 10">
            <a:extLst>
              <a:ext uri="{FF2B5EF4-FFF2-40B4-BE49-F238E27FC236}">
                <a16:creationId xmlns:a16="http://schemas.microsoft.com/office/drawing/2014/main" id="{7DDB3B2F-B341-2FD3-DB2F-55DA38A8D69A}"/>
              </a:ext>
            </a:extLst>
          </p:cNvPr>
          <p:cNvSpPr/>
          <p:nvPr/>
        </p:nvSpPr>
        <p:spPr>
          <a:xfrm>
            <a:off x="6882207" y="2177823"/>
            <a:ext cx="1506143" cy="145968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92D050"/>
              </a:solidFill>
            </a:endParaRPr>
          </a:p>
        </p:txBody>
      </p:sp>
      <p:pic>
        <p:nvPicPr>
          <p:cNvPr id="20" name="confetti1">
            <a:extLst>
              <a:ext uri="{FF2B5EF4-FFF2-40B4-BE49-F238E27FC236}">
                <a16:creationId xmlns:a16="http://schemas.microsoft.com/office/drawing/2014/main" id="{934B0156-E758-B0BF-CBEF-989B04A7A3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466"/>
            <a:ext cx="9144000" cy="6815814"/>
          </a:xfrm>
          <a:prstGeom prst="rect">
            <a:avLst/>
          </a:prstGeom>
        </p:spPr>
      </p:pic>
      <p:sp>
        <p:nvSpPr>
          <p:cNvPr id="13" name="Next">
            <a:hlinkClick r:id="rId3" action="ppaction://hlinksldjump"/>
            <a:extLst>
              <a:ext uri="{FF2B5EF4-FFF2-40B4-BE49-F238E27FC236}">
                <a16:creationId xmlns:a16="http://schemas.microsoft.com/office/drawing/2014/main" id="{08E526CE-0AFD-2933-87CF-1C78E06F878A}"/>
              </a:ext>
            </a:extLst>
          </p:cNvPr>
          <p:cNvSpPr txBox="1">
            <a:spLocks noChangeArrowheads="1"/>
          </p:cNvSpPr>
          <p:nvPr/>
        </p:nvSpPr>
        <p:spPr bwMode="auto">
          <a:xfrm>
            <a:off x="7600427" y="5713413"/>
            <a:ext cx="838724" cy="460375"/>
          </a:xfrm>
          <a:prstGeom prst="rect">
            <a:avLst/>
          </a:prstGeom>
          <a:solidFill>
            <a:schemeClr val="accent5">
              <a:lumMod val="20000"/>
              <a:lumOff val="80000"/>
            </a:schemeClr>
          </a:solidFill>
          <a:ln>
            <a:noFill/>
          </a:ln>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dirty="0">
                <a:solidFill>
                  <a:srgbClr val="0076B0"/>
                </a:solidFill>
              </a:rPr>
              <a:t>next</a:t>
            </a:r>
          </a:p>
        </p:txBody>
      </p:sp>
      <p:pic>
        <p:nvPicPr>
          <p:cNvPr id="16" name="hand">
            <a:extLst>
              <a:ext uri="{FF2B5EF4-FFF2-40B4-BE49-F238E27FC236}">
                <a16:creationId xmlns:a16="http://schemas.microsoft.com/office/drawing/2014/main" id="{0D3E9DB9-EB46-5599-27B0-8F0A8D7874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500000">
            <a:off x="7117123" y="2467487"/>
            <a:ext cx="1046573" cy="777754"/>
          </a:xfrm>
          <a:prstGeom prst="rect">
            <a:avLst/>
          </a:prstGeom>
        </p:spPr>
      </p:pic>
    </p:spTree>
    <p:extLst>
      <p:ext uri="{BB962C8B-B14F-4D97-AF65-F5344CB8AC3E}">
        <p14:creationId xmlns:p14="http://schemas.microsoft.com/office/powerpoint/2010/main" val="41930381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0" presetClass="path" presetSubtype="0" accel="50000" decel="50000" fill="hold" nodeType="withEffect">
                                  <p:stCondLst>
                                    <p:cond delay="0"/>
                                  </p:stCondLst>
                                  <p:childTnLst>
                                    <p:animMotion origin="layout" path="M 0.00122 -0.47315 L 0.00122 -0.47315 C 0 -0.46227 -0.00156 -0.44607 -0.00399 -0.43473 C -0.00503 -0.42986 -0.00677 -0.42523 -0.00799 -0.4206 C -0.00885 -0.41713 -0.00972 -0.41366 -0.01059 -0.41019 C -0.0092 -0.39908 -0.00868 -0.38773 -0.0066 -0.37685 C -0.00434 -0.36459 0.0099 -0.34283 0.01302 -0.33635 C 0.01563 -0.33125 0.0184 -0.32593 0.02101 -0.3206 C 0.02535 -0.31111 0.0276 -0.30463 0.03142 -0.29445 C 0.0316 -0.29121 0.03646 -0.24885 0.03281 -0.2382 C 0.02969 -0.2294 0.02431 -0.22269 0.01962 -0.21551 C 0.01563 -0.20926 0.01076 -0.20394 0.00642 -0.19792 C 0.00278 -0.19283 -0.00052 -0.18727 -0.00399 -0.18218 C -0.00764 -0.15787 -0.00747 -0.16574 0.00382 -0.12246 C 0.0066 -0.11181 0.01233 -0.10278 0.01563 -0.0926 C 0.02552 -0.06297 0.02517 -0.05718 0.03003 -0.02593 C 0.02917 -0.01783 0.02951 -0.00926 0.02743 -0.00139 C 0.02292 0.01666 0.01424 0.03287 0.01042 0.05115 L -0.00278 0.1162 C -0.00399 0.13773 -0.00799 0.15949 -0.0066 0.18102 C -0.00538 0.20301 0.00434 0.22615 0.01181 0.24583 C 0.01215 0.25185 0.01233 0.25764 0.01302 0.26342 C 0.01406 0.2706 0.01753 0.27731 0.01701 0.28449 C 0.01476 0.31574 0.01406 0.34838 0.00521 0.37754 C -0.00052 0.39583 -0.01493 0.40671 -0.025 0.42129 C -0.02639 0.42546 -0.02882 0.42916 -0.02899 0.43356 C -0.02934 0.44652 -0.02899 0.45995 -0.02639 0.47222 C -0.02083 0.49699 -0.00712 0.52639 0.00122 0.55115 C 0.01493 0.59143 0.01441 0.57569 0.01441 0.59514 " pathEditMode="relative" ptsTypes="AAAAAAAAAAAAAAAAAAAAAAAAAAAAA">
                                      <p:cBhvr>
                                        <p:cTn id="9" dur="3000" fill="hold"/>
                                        <p:tgtEl>
                                          <p:spTgt spid="20"/>
                                        </p:tgtEl>
                                        <p:attrNameLst>
                                          <p:attrName>ppt_x</p:attrName>
                                          <p:attrName>ppt_y</p:attrName>
                                        </p:attrNameLst>
                                      </p:cBhvr>
                                    </p:animMotion>
                                  </p:childTnLst>
                                </p:cTn>
                              </p:par>
                              <p:par>
                                <p:cTn id="10" presetID="10" presetClass="exit" presetSubtype="0" fill="hold" nodeType="withEffect">
                                  <p:stCondLst>
                                    <p:cond delay="250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par>
                                <p:cTn id="13" presetID="32" presetClass="emph" presetSubtype="0" fill="hold" nodeType="withEffect">
                                  <p:stCondLst>
                                    <p:cond delay="200"/>
                                  </p:stCondLst>
                                  <p:childTnLst>
                                    <p:animRot by="120000">
                                      <p:cBhvr>
                                        <p:cTn id="14" dur="100" fill="hold">
                                          <p:stCondLst>
                                            <p:cond delay="0"/>
                                          </p:stCondLst>
                                        </p:cTn>
                                        <p:tgtEl>
                                          <p:spTgt spid="16"/>
                                        </p:tgtEl>
                                        <p:attrNameLst>
                                          <p:attrName>r</p:attrName>
                                        </p:attrNameLst>
                                      </p:cBhvr>
                                    </p:animRot>
                                    <p:animRot by="-240000">
                                      <p:cBhvr>
                                        <p:cTn id="15" dur="200" fill="hold">
                                          <p:stCondLst>
                                            <p:cond delay="200"/>
                                          </p:stCondLst>
                                        </p:cTn>
                                        <p:tgtEl>
                                          <p:spTgt spid="16"/>
                                        </p:tgtEl>
                                        <p:attrNameLst>
                                          <p:attrName>r</p:attrName>
                                        </p:attrNameLst>
                                      </p:cBhvr>
                                    </p:animRot>
                                    <p:animRot by="240000">
                                      <p:cBhvr>
                                        <p:cTn id="16" dur="200" fill="hold">
                                          <p:stCondLst>
                                            <p:cond delay="400"/>
                                          </p:stCondLst>
                                        </p:cTn>
                                        <p:tgtEl>
                                          <p:spTgt spid="16"/>
                                        </p:tgtEl>
                                        <p:attrNameLst>
                                          <p:attrName>r</p:attrName>
                                        </p:attrNameLst>
                                      </p:cBhvr>
                                    </p:animRot>
                                    <p:animRot by="-240000">
                                      <p:cBhvr>
                                        <p:cTn id="17" dur="200" fill="hold">
                                          <p:stCondLst>
                                            <p:cond delay="600"/>
                                          </p:stCondLst>
                                        </p:cTn>
                                        <p:tgtEl>
                                          <p:spTgt spid="16"/>
                                        </p:tgtEl>
                                        <p:attrNameLst>
                                          <p:attrName>r</p:attrName>
                                        </p:attrNameLst>
                                      </p:cBhvr>
                                    </p:animRot>
                                    <p:animRot by="120000">
                                      <p:cBhvr>
                                        <p:cTn id="18" dur="200" fill="hold">
                                          <p:stCondLst>
                                            <p:cond delay="8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053C2E4-A2CF-C175-A0AE-A84C93944835}"/>
              </a:ext>
            </a:extLst>
          </p:cNvPr>
          <p:cNvGrpSpPr/>
          <p:nvPr/>
        </p:nvGrpSpPr>
        <p:grpSpPr>
          <a:xfrm>
            <a:off x="444617" y="2385613"/>
            <a:ext cx="7504724" cy="1163703"/>
            <a:chOff x="444617" y="2385613"/>
            <a:chExt cx="7504724" cy="1163703"/>
          </a:xfrm>
        </p:grpSpPr>
        <p:sp>
          <p:nvSpPr>
            <p:cNvPr id="6" name="Rectangle 5">
              <a:extLst>
                <a:ext uri="{FF2B5EF4-FFF2-40B4-BE49-F238E27FC236}">
                  <a16:creationId xmlns:a16="http://schemas.microsoft.com/office/drawing/2014/main" id="{E0B41E85-3040-6080-FEDA-AAA0D1A92EE0}"/>
                </a:ext>
              </a:extLst>
            </p:cNvPr>
            <p:cNvSpPr/>
            <p:nvPr/>
          </p:nvSpPr>
          <p:spPr>
            <a:xfrm>
              <a:off x="444617" y="2385613"/>
              <a:ext cx="7155809" cy="1149292"/>
            </a:xfrm>
            <a:prstGeom prst="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92D050"/>
                </a:solidFill>
              </a:endParaRPr>
            </a:p>
          </p:txBody>
        </p:sp>
        <p:sp>
          <p:nvSpPr>
            <p:cNvPr id="2" name="Rectangle: Rounded Corners 1">
              <a:extLst>
                <a:ext uri="{FF2B5EF4-FFF2-40B4-BE49-F238E27FC236}">
                  <a16:creationId xmlns:a16="http://schemas.microsoft.com/office/drawing/2014/main" id="{78DACCF9-5F7C-75E3-18FF-179BE74C2680}"/>
                </a:ext>
              </a:extLst>
            </p:cNvPr>
            <p:cNvSpPr/>
            <p:nvPr/>
          </p:nvSpPr>
          <p:spPr>
            <a:xfrm>
              <a:off x="782051" y="2385613"/>
              <a:ext cx="7167290" cy="1163703"/>
            </a:xfrm>
            <a:prstGeom prst="round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good try">
            <a:extLst>
              <a:ext uri="{FF2B5EF4-FFF2-40B4-BE49-F238E27FC236}">
                <a16:creationId xmlns:a16="http://schemas.microsoft.com/office/drawing/2014/main" id="{FD0D615E-33CC-BCC3-DA3A-592B1F479F17}"/>
              </a:ext>
            </a:extLst>
          </p:cNvPr>
          <p:cNvSpPr/>
          <p:nvPr/>
        </p:nvSpPr>
        <p:spPr>
          <a:xfrm>
            <a:off x="621106" y="2385613"/>
            <a:ext cx="7373282" cy="1698991"/>
          </a:xfrm>
          <a:prstGeom prst="rect">
            <a:avLst/>
          </a:prstGeom>
          <a:noFill/>
        </p:spPr>
        <p:txBody>
          <a:bodyPr wrap="square" lIns="0" tIns="0" rIns="0" bIns="0">
            <a:spAutoFit/>
          </a:bodyPr>
          <a:lstStyle/>
          <a:p>
            <a:pPr algn="ctr">
              <a:lnSpc>
                <a:spcPct val="150000"/>
              </a:lnSpc>
              <a:spcBef>
                <a:spcPct val="0"/>
              </a:spcBef>
            </a:pPr>
            <a:r>
              <a:rPr lang="en-AU" altLang="en-US" sz="4800" b="1" dirty="0">
                <a:solidFill>
                  <a:schemeClr val="bg1"/>
                </a:solidFill>
              </a:rPr>
              <a:t>Good try!</a:t>
            </a:r>
          </a:p>
          <a:p>
            <a:pPr algn="ctr">
              <a:lnSpc>
                <a:spcPct val="150000"/>
              </a:lnSpc>
              <a:spcBef>
                <a:spcPct val="0"/>
              </a:spcBef>
            </a:pPr>
            <a:r>
              <a:rPr lang="en-AU" altLang="en-US" sz="2800" b="1" dirty="0">
                <a:solidFill>
                  <a:srgbClr val="E94E13"/>
                </a:solidFill>
              </a:rPr>
              <a:t>Give it another go!</a:t>
            </a:r>
            <a:endParaRPr lang="en-GB" altLang="en-US" sz="2800" b="1" dirty="0">
              <a:solidFill>
                <a:srgbClr val="E94E13"/>
              </a:solidFill>
            </a:endParaRPr>
          </a:p>
        </p:txBody>
      </p:sp>
      <p:sp>
        <p:nvSpPr>
          <p:cNvPr id="7" name="back">
            <a:hlinkClick r:id="rId2" action="ppaction://hlinksldjump"/>
            <a:extLst>
              <a:ext uri="{FF2B5EF4-FFF2-40B4-BE49-F238E27FC236}">
                <a16:creationId xmlns:a16="http://schemas.microsoft.com/office/drawing/2014/main" id="{849A2295-F233-0B6C-896A-0A88114EE3DB}"/>
              </a:ext>
            </a:extLst>
          </p:cNvPr>
          <p:cNvSpPr txBox="1">
            <a:spLocks noChangeArrowheads="1"/>
          </p:cNvSpPr>
          <p:nvPr/>
        </p:nvSpPr>
        <p:spPr bwMode="auto">
          <a:xfrm>
            <a:off x="629305" y="5713413"/>
            <a:ext cx="863935" cy="461665"/>
          </a:xfrm>
          <a:prstGeom prst="rect">
            <a:avLst/>
          </a:prstGeom>
          <a:solidFill>
            <a:schemeClr val="accent5">
              <a:lumMod val="20000"/>
              <a:lumOff val="80000"/>
            </a:schemeClr>
          </a:solidFill>
          <a:ln>
            <a:noFill/>
          </a:ln>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dirty="0">
                <a:solidFill>
                  <a:srgbClr val="0076B0"/>
                </a:solidFill>
              </a:rPr>
              <a:t>back</a:t>
            </a:r>
          </a:p>
        </p:txBody>
      </p:sp>
    </p:spTree>
    <p:extLst>
      <p:ext uri="{BB962C8B-B14F-4D97-AF65-F5344CB8AC3E}">
        <p14:creationId xmlns:p14="http://schemas.microsoft.com/office/powerpoint/2010/main" val="16110079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pider web">
            <a:extLst>
              <a:ext uri="{FF2B5EF4-FFF2-40B4-BE49-F238E27FC236}">
                <a16:creationId xmlns:a16="http://schemas.microsoft.com/office/drawing/2014/main" id="{A7032720-36FD-38D4-16A7-06976597B0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24" y="4607907"/>
            <a:ext cx="2893244" cy="4091614"/>
          </a:xfrm>
          <a:prstGeom prst="rect">
            <a:avLst/>
          </a:prstGeom>
        </p:spPr>
      </p:pic>
      <p:sp>
        <p:nvSpPr>
          <p:cNvPr id="21" name="D">
            <a:hlinkClick r:id="rId3" action="ppaction://hlinksldjump"/>
            <a:extLst>
              <a:ext uri="{FF2B5EF4-FFF2-40B4-BE49-F238E27FC236}">
                <a16:creationId xmlns:a16="http://schemas.microsoft.com/office/drawing/2014/main" id="{E978F1FC-249A-B0E7-5719-7EB50C7D4C48}"/>
              </a:ext>
            </a:extLst>
          </p:cNvPr>
          <p:cNvSpPr/>
          <p:nvPr/>
        </p:nvSpPr>
        <p:spPr>
          <a:xfrm>
            <a:off x="4679004" y="4224364"/>
            <a:ext cx="2561178" cy="1264550"/>
          </a:xfrm>
          <a:prstGeom prst="rect">
            <a:avLst/>
          </a:prstGeom>
          <a:solidFill>
            <a:schemeClr val="accent2">
              <a:lumMod val="40000"/>
              <a:lumOff val="60000"/>
            </a:schemeClr>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4000" b="1" dirty="0">
                <a:solidFill>
                  <a:srgbClr val="E94E13"/>
                </a:solidFill>
              </a:rPr>
              <a:t>D</a:t>
            </a:r>
          </a:p>
          <a:p>
            <a:pPr algn="ctr"/>
            <a:r>
              <a:rPr lang="en-GB" sz="2800" dirty="0">
                <a:solidFill>
                  <a:srgbClr val="E94E13"/>
                </a:solidFill>
              </a:rPr>
              <a:t>Scotland</a:t>
            </a:r>
          </a:p>
        </p:txBody>
      </p:sp>
      <p:sp>
        <p:nvSpPr>
          <p:cNvPr id="19" name="C">
            <a:hlinkClick r:id="rId3" action="ppaction://hlinksldjump"/>
            <a:extLst>
              <a:ext uri="{FF2B5EF4-FFF2-40B4-BE49-F238E27FC236}">
                <a16:creationId xmlns:a16="http://schemas.microsoft.com/office/drawing/2014/main" id="{16C4EA2D-9B05-6315-ADFC-9CB762B7E46A}"/>
              </a:ext>
            </a:extLst>
          </p:cNvPr>
          <p:cNvSpPr/>
          <p:nvPr/>
        </p:nvSpPr>
        <p:spPr>
          <a:xfrm>
            <a:off x="1903820" y="4224364"/>
            <a:ext cx="2561178" cy="1264550"/>
          </a:xfrm>
          <a:prstGeom prst="rect">
            <a:avLst/>
          </a:prstGeom>
          <a:solidFill>
            <a:schemeClr val="accent2">
              <a:lumMod val="40000"/>
              <a:lumOff val="60000"/>
            </a:schemeClr>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4000" b="1" dirty="0">
                <a:solidFill>
                  <a:srgbClr val="E94E13"/>
                </a:solidFill>
              </a:rPr>
              <a:t>C</a:t>
            </a:r>
          </a:p>
          <a:p>
            <a:pPr algn="ctr"/>
            <a:r>
              <a:rPr lang="en-GB" sz="2800" dirty="0">
                <a:solidFill>
                  <a:srgbClr val="E94E13"/>
                </a:solidFill>
              </a:rPr>
              <a:t>Germany</a:t>
            </a:r>
          </a:p>
        </p:txBody>
      </p:sp>
      <p:sp>
        <p:nvSpPr>
          <p:cNvPr id="22" name="B">
            <a:hlinkClick r:id="rId4" action="ppaction://hlinksldjump"/>
            <a:extLst>
              <a:ext uri="{FF2B5EF4-FFF2-40B4-BE49-F238E27FC236}">
                <a16:creationId xmlns:a16="http://schemas.microsoft.com/office/drawing/2014/main" id="{E40E3418-7C46-5BC5-B623-DA36C07C97E0}"/>
              </a:ext>
            </a:extLst>
          </p:cNvPr>
          <p:cNvSpPr/>
          <p:nvPr/>
        </p:nvSpPr>
        <p:spPr>
          <a:xfrm>
            <a:off x="4679004" y="2796726"/>
            <a:ext cx="2561178" cy="1264550"/>
          </a:xfrm>
          <a:prstGeom prst="rect">
            <a:avLst/>
          </a:prstGeom>
          <a:solidFill>
            <a:schemeClr val="accent2">
              <a:lumMod val="40000"/>
              <a:lumOff val="60000"/>
            </a:schemeClr>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4000" b="1" dirty="0">
                <a:solidFill>
                  <a:srgbClr val="E94E13"/>
                </a:solidFill>
              </a:rPr>
              <a:t>B</a:t>
            </a:r>
          </a:p>
          <a:p>
            <a:pPr algn="ctr"/>
            <a:r>
              <a:rPr lang="en-GB" sz="2800" dirty="0">
                <a:solidFill>
                  <a:srgbClr val="E94E13"/>
                </a:solidFill>
              </a:rPr>
              <a:t>America</a:t>
            </a:r>
          </a:p>
        </p:txBody>
      </p:sp>
      <p:sp>
        <p:nvSpPr>
          <p:cNvPr id="18" name="A">
            <a:hlinkClick r:id="rId3" action="ppaction://hlinksldjump"/>
            <a:extLst>
              <a:ext uri="{FF2B5EF4-FFF2-40B4-BE49-F238E27FC236}">
                <a16:creationId xmlns:a16="http://schemas.microsoft.com/office/drawing/2014/main" id="{7670A923-C78C-1A80-434F-848FF8447663}"/>
              </a:ext>
            </a:extLst>
          </p:cNvPr>
          <p:cNvSpPr/>
          <p:nvPr/>
        </p:nvSpPr>
        <p:spPr>
          <a:xfrm>
            <a:off x="1903820" y="2796726"/>
            <a:ext cx="2561178" cy="1264550"/>
          </a:xfrm>
          <a:prstGeom prst="rect">
            <a:avLst/>
          </a:prstGeom>
          <a:solidFill>
            <a:schemeClr val="accent2">
              <a:lumMod val="40000"/>
              <a:lumOff val="60000"/>
            </a:schemeClr>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4000" b="1" dirty="0">
                <a:solidFill>
                  <a:srgbClr val="E94E13"/>
                </a:solidFill>
              </a:rPr>
              <a:t>A</a:t>
            </a:r>
          </a:p>
          <a:p>
            <a:pPr algn="ctr"/>
            <a:r>
              <a:rPr lang="en-GB" sz="2800" dirty="0">
                <a:solidFill>
                  <a:srgbClr val="E94E13"/>
                </a:solidFill>
              </a:rPr>
              <a:t>Ireland</a:t>
            </a:r>
          </a:p>
        </p:txBody>
      </p:sp>
      <p:sp>
        <p:nvSpPr>
          <p:cNvPr id="2" name="question">
            <a:extLst>
              <a:ext uri="{FF2B5EF4-FFF2-40B4-BE49-F238E27FC236}">
                <a16:creationId xmlns:a16="http://schemas.microsoft.com/office/drawing/2014/main" id="{4B8C5703-29F1-27F4-046D-22216C7CD90D}"/>
              </a:ext>
            </a:extLst>
          </p:cNvPr>
          <p:cNvSpPr txBox="1">
            <a:spLocks/>
          </p:cNvSpPr>
          <p:nvPr/>
        </p:nvSpPr>
        <p:spPr>
          <a:xfrm>
            <a:off x="454695" y="1639331"/>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algn="ctr"/>
            <a:r>
              <a:rPr lang="en-GB" sz="2400" b="0" dirty="0">
                <a:solidFill>
                  <a:schemeClr val="tx1"/>
                </a:solidFill>
              </a:rPr>
              <a:t>The tradition of carving Jack-o’-lanterns from pumpkins first originated in…</a:t>
            </a:r>
          </a:p>
        </p:txBody>
      </p:sp>
      <p:sp>
        <p:nvSpPr>
          <p:cNvPr id="7" name="Title">
            <a:extLst>
              <a:ext uri="{FF2B5EF4-FFF2-40B4-BE49-F238E27FC236}">
                <a16:creationId xmlns:a16="http://schemas.microsoft.com/office/drawing/2014/main" id="{73C6B13C-001F-9F41-DEC7-B5E594CD6DC4}"/>
              </a:ext>
            </a:extLst>
          </p:cNvPr>
          <p:cNvSpPr>
            <a:spLocks noGrp="1"/>
          </p:cNvSpPr>
          <p:nvPr>
            <p:ph type="title"/>
          </p:nvPr>
        </p:nvSpPr>
        <p:spPr>
          <a:xfrm>
            <a:off x="457198" y="659367"/>
            <a:ext cx="8220075" cy="994306"/>
          </a:xfrm>
        </p:spPr>
        <p:txBody>
          <a:bodyPr/>
          <a:lstStyle/>
          <a:p>
            <a:pPr algn="ctr"/>
            <a:r>
              <a:rPr lang="en-GB" dirty="0">
                <a:solidFill>
                  <a:srgbClr val="8C368C"/>
                </a:solidFill>
              </a:rPr>
              <a:t>Quiz</a:t>
            </a:r>
            <a:endParaRPr lang="en-GB" sz="3600" dirty="0">
              <a:solidFill>
                <a:srgbClr val="8C368C"/>
              </a:solidFill>
            </a:endParaRPr>
          </a:p>
        </p:txBody>
      </p:sp>
      <p:sp>
        <p:nvSpPr>
          <p:cNvPr id="16" name="Oval 5">
            <a:extLst>
              <a:ext uri="{FF2B5EF4-FFF2-40B4-BE49-F238E27FC236}">
                <a16:creationId xmlns:a16="http://schemas.microsoft.com/office/drawing/2014/main" id="{DD4B66FA-7AF2-984F-7799-F2E3990504D8}"/>
              </a:ext>
            </a:extLst>
          </p:cNvPr>
          <p:cNvSpPr/>
          <p:nvPr/>
        </p:nvSpPr>
        <p:spPr>
          <a:xfrm>
            <a:off x="6610581" y="6064167"/>
            <a:ext cx="589547" cy="58954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4">
            <a:extLst>
              <a:ext uri="{FF2B5EF4-FFF2-40B4-BE49-F238E27FC236}">
                <a16:creationId xmlns:a16="http://schemas.microsoft.com/office/drawing/2014/main" id="{EC49BFBD-2261-584A-69C7-38AC327E07F1}"/>
              </a:ext>
            </a:extLst>
          </p:cNvPr>
          <p:cNvSpPr/>
          <p:nvPr/>
        </p:nvSpPr>
        <p:spPr>
          <a:xfrm>
            <a:off x="5566511" y="6064167"/>
            <a:ext cx="589547" cy="589547"/>
          </a:xfrm>
          <a:prstGeom prst="ellipse">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3">
            <a:extLst>
              <a:ext uri="{FF2B5EF4-FFF2-40B4-BE49-F238E27FC236}">
                <a16:creationId xmlns:a16="http://schemas.microsoft.com/office/drawing/2014/main" id="{6255E756-8434-5DFD-4AB9-3C14FD0E6738}"/>
              </a:ext>
            </a:extLst>
          </p:cNvPr>
          <p:cNvSpPr/>
          <p:nvPr/>
        </p:nvSpPr>
        <p:spPr>
          <a:xfrm>
            <a:off x="4522441" y="6064167"/>
            <a:ext cx="589547" cy="589547"/>
          </a:xfrm>
          <a:prstGeom prst="ellipse">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2">
            <a:extLst>
              <a:ext uri="{FF2B5EF4-FFF2-40B4-BE49-F238E27FC236}">
                <a16:creationId xmlns:a16="http://schemas.microsoft.com/office/drawing/2014/main" id="{DB9EFA85-34A5-0BC1-8350-AE0705C3D793}"/>
              </a:ext>
            </a:extLst>
          </p:cNvPr>
          <p:cNvSpPr/>
          <p:nvPr/>
        </p:nvSpPr>
        <p:spPr>
          <a:xfrm>
            <a:off x="3478371" y="6064167"/>
            <a:ext cx="589547" cy="589547"/>
          </a:xfrm>
          <a:prstGeom prst="ellipse">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1">
            <a:extLst>
              <a:ext uri="{FF2B5EF4-FFF2-40B4-BE49-F238E27FC236}">
                <a16:creationId xmlns:a16="http://schemas.microsoft.com/office/drawing/2014/main" id="{6984A6A3-023B-204E-F65E-421CD77E8EBC}"/>
              </a:ext>
            </a:extLst>
          </p:cNvPr>
          <p:cNvSpPr/>
          <p:nvPr/>
        </p:nvSpPr>
        <p:spPr>
          <a:xfrm>
            <a:off x="2434301" y="6064167"/>
            <a:ext cx="589547" cy="589547"/>
          </a:xfrm>
          <a:prstGeom prst="ellipse">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2809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P spid="22" grpId="0" animBg="1"/>
      <p:bldP spid="18" grpId="0" animBg="1"/>
      <p:bldP spid="2"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fetti 2">
            <a:extLst>
              <a:ext uri="{FF2B5EF4-FFF2-40B4-BE49-F238E27FC236}">
                <a16:creationId xmlns:a16="http://schemas.microsoft.com/office/drawing/2014/main" id="{84BF1123-ED5C-0F43-4654-6C5FC825EB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093"/>
            <a:ext cx="9144000" cy="6815814"/>
          </a:xfrm>
          <a:prstGeom prst="rect">
            <a:avLst/>
          </a:prstGeom>
        </p:spPr>
      </p:pic>
      <p:sp>
        <p:nvSpPr>
          <p:cNvPr id="6" name="Rectangle 5">
            <a:extLst>
              <a:ext uri="{FF2B5EF4-FFF2-40B4-BE49-F238E27FC236}">
                <a16:creationId xmlns:a16="http://schemas.microsoft.com/office/drawing/2014/main" id="{E0B41E85-3040-6080-FEDA-AAA0D1A92EE0}"/>
              </a:ext>
            </a:extLst>
          </p:cNvPr>
          <p:cNvSpPr/>
          <p:nvPr/>
        </p:nvSpPr>
        <p:spPr>
          <a:xfrm>
            <a:off x="444617" y="2385613"/>
            <a:ext cx="7155809" cy="11492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92D050"/>
              </a:solidFill>
            </a:endParaRPr>
          </a:p>
        </p:txBody>
      </p:sp>
      <p:sp>
        <p:nvSpPr>
          <p:cNvPr id="9" name="correct">
            <a:extLst>
              <a:ext uri="{FF2B5EF4-FFF2-40B4-BE49-F238E27FC236}">
                <a16:creationId xmlns:a16="http://schemas.microsoft.com/office/drawing/2014/main" id="{FD0D615E-33CC-BCC3-DA3A-592B1F479F17}"/>
              </a:ext>
            </a:extLst>
          </p:cNvPr>
          <p:cNvSpPr/>
          <p:nvPr/>
        </p:nvSpPr>
        <p:spPr>
          <a:xfrm>
            <a:off x="621106" y="2385613"/>
            <a:ext cx="7373282" cy="1682512"/>
          </a:xfrm>
          <a:prstGeom prst="rect">
            <a:avLst/>
          </a:prstGeom>
        </p:spPr>
        <p:txBody>
          <a:bodyPr wrap="square" lIns="0" tIns="0" rIns="0" bIns="0">
            <a:spAutoFit/>
          </a:bodyPr>
          <a:lstStyle/>
          <a:p>
            <a:pPr algn="ctr">
              <a:lnSpc>
                <a:spcPct val="150000"/>
              </a:lnSpc>
              <a:spcBef>
                <a:spcPct val="0"/>
              </a:spcBef>
            </a:pPr>
            <a:r>
              <a:rPr lang="en-AU" altLang="en-US" sz="4800" b="1" dirty="0">
                <a:solidFill>
                  <a:schemeClr val="bg1"/>
                </a:solidFill>
              </a:rPr>
              <a:t>Correct</a:t>
            </a:r>
          </a:p>
          <a:p>
            <a:pPr algn="ctr">
              <a:lnSpc>
                <a:spcPct val="150000"/>
              </a:lnSpc>
              <a:spcBef>
                <a:spcPct val="0"/>
              </a:spcBef>
            </a:pPr>
            <a:r>
              <a:rPr lang="en-AU" altLang="en-US" sz="2800" b="1" dirty="0">
                <a:solidFill>
                  <a:schemeClr val="accent4">
                    <a:lumMod val="75000"/>
                  </a:schemeClr>
                </a:solidFill>
              </a:rPr>
              <a:t>Well done!</a:t>
            </a:r>
            <a:endParaRPr lang="en-GB" altLang="en-US" sz="2800" b="1" dirty="0">
              <a:solidFill>
                <a:schemeClr val="accent4">
                  <a:lumMod val="75000"/>
                </a:schemeClr>
              </a:solidFill>
            </a:endParaRPr>
          </a:p>
        </p:txBody>
      </p:sp>
      <p:sp>
        <p:nvSpPr>
          <p:cNvPr id="11" name="Oval 10">
            <a:extLst>
              <a:ext uri="{FF2B5EF4-FFF2-40B4-BE49-F238E27FC236}">
                <a16:creationId xmlns:a16="http://schemas.microsoft.com/office/drawing/2014/main" id="{7DDB3B2F-B341-2FD3-DB2F-55DA38A8D69A}"/>
              </a:ext>
            </a:extLst>
          </p:cNvPr>
          <p:cNvSpPr/>
          <p:nvPr/>
        </p:nvSpPr>
        <p:spPr>
          <a:xfrm>
            <a:off x="6882207" y="2177823"/>
            <a:ext cx="1506143" cy="145968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92D050"/>
              </a:solidFill>
            </a:endParaRPr>
          </a:p>
        </p:txBody>
      </p:sp>
      <p:pic>
        <p:nvPicPr>
          <p:cNvPr id="20" name="confetti1">
            <a:extLst>
              <a:ext uri="{FF2B5EF4-FFF2-40B4-BE49-F238E27FC236}">
                <a16:creationId xmlns:a16="http://schemas.microsoft.com/office/drawing/2014/main" id="{934B0156-E758-B0BF-CBEF-989B04A7A3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466"/>
            <a:ext cx="9144000" cy="6815814"/>
          </a:xfrm>
          <a:prstGeom prst="rect">
            <a:avLst/>
          </a:prstGeom>
        </p:spPr>
      </p:pic>
      <p:sp>
        <p:nvSpPr>
          <p:cNvPr id="13" name="Next">
            <a:hlinkClick r:id="rId3" action="ppaction://hlinksldjump"/>
            <a:extLst>
              <a:ext uri="{FF2B5EF4-FFF2-40B4-BE49-F238E27FC236}">
                <a16:creationId xmlns:a16="http://schemas.microsoft.com/office/drawing/2014/main" id="{08E526CE-0AFD-2933-87CF-1C78E06F878A}"/>
              </a:ext>
            </a:extLst>
          </p:cNvPr>
          <p:cNvSpPr txBox="1">
            <a:spLocks noChangeArrowheads="1"/>
          </p:cNvSpPr>
          <p:nvPr/>
        </p:nvSpPr>
        <p:spPr bwMode="auto">
          <a:xfrm>
            <a:off x="7600427" y="5713413"/>
            <a:ext cx="838724" cy="460375"/>
          </a:xfrm>
          <a:prstGeom prst="rect">
            <a:avLst/>
          </a:prstGeom>
          <a:solidFill>
            <a:schemeClr val="accent5">
              <a:lumMod val="20000"/>
              <a:lumOff val="80000"/>
            </a:schemeClr>
          </a:solidFill>
          <a:ln>
            <a:noFill/>
          </a:ln>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dirty="0">
                <a:solidFill>
                  <a:srgbClr val="0076B0"/>
                </a:solidFill>
              </a:rPr>
              <a:t>next</a:t>
            </a:r>
          </a:p>
        </p:txBody>
      </p:sp>
      <p:pic>
        <p:nvPicPr>
          <p:cNvPr id="21" name="hand">
            <a:extLst>
              <a:ext uri="{FF2B5EF4-FFF2-40B4-BE49-F238E27FC236}">
                <a16:creationId xmlns:a16="http://schemas.microsoft.com/office/drawing/2014/main" id="{63325291-705B-F86A-EAAA-D7C44625D3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500000">
            <a:off x="7066857" y="2427648"/>
            <a:ext cx="1128684" cy="857431"/>
          </a:xfrm>
          <a:prstGeom prst="rect">
            <a:avLst/>
          </a:prstGeom>
        </p:spPr>
      </p:pic>
    </p:spTree>
    <p:extLst>
      <p:ext uri="{BB962C8B-B14F-4D97-AF65-F5344CB8AC3E}">
        <p14:creationId xmlns:p14="http://schemas.microsoft.com/office/powerpoint/2010/main" val="22692496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0" presetClass="path" presetSubtype="0" accel="50000" decel="50000" fill="hold" nodeType="withEffect">
                                  <p:stCondLst>
                                    <p:cond delay="0"/>
                                  </p:stCondLst>
                                  <p:childTnLst>
                                    <p:animMotion origin="layout" path="M 0.00122 -0.47315 L 0.00122 -0.47315 C 0 -0.46227 -0.00156 -0.44607 -0.00399 -0.43473 C -0.00503 -0.42986 -0.00677 -0.42523 -0.00799 -0.4206 C -0.00885 -0.41713 -0.00972 -0.41366 -0.01059 -0.41019 C -0.0092 -0.39908 -0.00868 -0.38773 -0.0066 -0.37685 C -0.00434 -0.36459 0.0099 -0.34283 0.01302 -0.33635 C 0.01563 -0.33125 0.0184 -0.32593 0.02101 -0.3206 C 0.02535 -0.31111 0.0276 -0.30463 0.03142 -0.29445 C 0.0316 -0.29121 0.03646 -0.24885 0.03281 -0.2382 C 0.02969 -0.2294 0.02431 -0.22269 0.01962 -0.21551 C 0.01563 -0.20926 0.01076 -0.20394 0.00642 -0.19792 C 0.00278 -0.19283 -0.00052 -0.18727 -0.00399 -0.18218 C -0.00764 -0.15787 -0.00747 -0.16574 0.00382 -0.12246 C 0.0066 -0.11181 0.01233 -0.10278 0.01563 -0.0926 C 0.02552 -0.06297 0.02517 -0.05718 0.03003 -0.02593 C 0.02917 -0.01783 0.02951 -0.00926 0.02743 -0.00139 C 0.02292 0.01666 0.01424 0.03287 0.01042 0.05115 L -0.00278 0.1162 C -0.00399 0.13773 -0.00799 0.15949 -0.0066 0.18102 C -0.00538 0.20301 0.00434 0.22615 0.01181 0.24583 C 0.01215 0.25185 0.01233 0.25764 0.01302 0.26342 C 0.01406 0.2706 0.01753 0.27731 0.01701 0.28449 C 0.01476 0.31574 0.01406 0.34838 0.00521 0.37754 C -0.00052 0.39583 -0.01493 0.40671 -0.025 0.42129 C -0.02639 0.42546 -0.02882 0.42916 -0.02899 0.43356 C -0.02934 0.44652 -0.02899 0.45995 -0.02639 0.47222 C -0.02083 0.49699 -0.00712 0.52639 0.00122 0.55115 C 0.01493 0.59143 0.01441 0.57569 0.01441 0.59514 " pathEditMode="relative" ptsTypes="AAAAAAAAAAAAAAAAAAAAAAAAAAAAA">
                                      <p:cBhvr>
                                        <p:cTn id="9" dur="3000" fill="hold"/>
                                        <p:tgtEl>
                                          <p:spTgt spid="20"/>
                                        </p:tgtEl>
                                        <p:attrNameLst>
                                          <p:attrName>ppt_x</p:attrName>
                                          <p:attrName>ppt_y</p:attrName>
                                        </p:attrNameLst>
                                      </p:cBhvr>
                                    </p:animMotion>
                                  </p:childTnLst>
                                </p:cTn>
                              </p:par>
                              <p:par>
                                <p:cTn id="10" presetID="10" presetClass="exit" presetSubtype="0" fill="hold" nodeType="withEffect">
                                  <p:stCondLst>
                                    <p:cond delay="250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par>
                                <p:cTn id="13" presetID="32" presetClass="emph" presetSubtype="0" fill="hold" nodeType="withEffect">
                                  <p:stCondLst>
                                    <p:cond delay="200"/>
                                  </p:stCondLst>
                                  <p:childTnLst>
                                    <p:animRot by="120000">
                                      <p:cBhvr>
                                        <p:cTn id="14" dur="100" fill="hold">
                                          <p:stCondLst>
                                            <p:cond delay="0"/>
                                          </p:stCondLst>
                                        </p:cTn>
                                        <p:tgtEl>
                                          <p:spTgt spid="21"/>
                                        </p:tgtEl>
                                        <p:attrNameLst>
                                          <p:attrName>r</p:attrName>
                                        </p:attrNameLst>
                                      </p:cBhvr>
                                    </p:animRot>
                                    <p:animRot by="-240000">
                                      <p:cBhvr>
                                        <p:cTn id="15" dur="200" fill="hold">
                                          <p:stCondLst>
                                            <p:cond delay="200"/>
                                          </p:stCondLst>
                                        </p:cTn>
                                        <p:tgtEl>
                                          <p:spTgt spid="21"/>
                                        </p:tgtEl>
                                        <p:attrNameLst>
                                          <p:attrName>r</p:attrName>
                                        </p:attrNameLst>
                                      </p:cBhvr>
                                    </p:animRot>
                                    <p:animRot by="240000">
                                      <p:cBhvr>
                                        <p:cTn id="16" dur="200" fill="hold">
                                          <p:stCondLst>
                                            <p:cond delay="400"/>
                                          </p:stCondLst>
                                        </p:cTn>
                                        <p:tgtEl>
                                          <p:spTgt spid="21"/>
                                        </p:tgtEl>
                                        <p:attrNameLst>
                                          <p:attrName>r</p:attrName>
                                        </p:attrNameLst>
                                      </p:cBhvr>
                                    </p:animRot>
                                    <p:animRot by="-240000">
                                      <p:cBhvr>
                                        <p:cTn id="17" dur="200" fill="hold">
                                          <p:stCondLst>
                                            <p:cond delay="600"/>
                                          </p:stCondLst>
                                        </p:cTn>
                                        <p:tgtEl>
                                          <p:spTgt spid="21"/>
                                        </p:tgtEl>
                                        <p:attrNameLst>
                                          <p:attrName>r</p:attrName>
                                        </p:attrNameLst>
                                      </p:cBhvr>
                                    </p:animRot>
                                    <p:animRot by="120000">
                                      <p:cBhvr>
                                        <p:cTn id="18"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053C2E4-A2CF-C175-A0AE-A84C93944835}"/>
              </a:ext>
            </a:extLst>
          </p:cNvPr>
          <p:cNvGrpSpPr/>
          <p:nvPr/>
        </p:nvGrpSpPr>
        <p:grpSpPr>
          <a:xfrm>
            <a:off x="444617" y="2385613"/>
            <a:ext cx="7504724" cy="1163703"/>
            <a:chOff x="444617" y="2385613"/>
            <a:chExt cx="7504724" cy="1163703"/>
          </a:xfrm>
        </p:grpSpPr>
        <p:sp>
          <p:nvSpPr>
            <p:cNvPr id="6" name="Rectangle 5">
              <a:extLst>
                <a:ext uri="{FF2B5EF4-FFF2-40B4-BE49-F238E27FC236}">
                  <a16:creationId xmlns:a16="http://schemas.microsoft.com/office/drawing/2014/main" id="{E0B41E85-3040-6080-FEDA-AAA0D1A92EE0}"/>
                </a:ext>
              </a:extLst>
            </p:cNvPr>
            <p:cNvSpPr/>
            <p:nvPr/>
          </p:nvSpPr>
          <p:spPr>
            <a:xfrm>
              <a:off x="444617" y="2385613"/>
              <a:ext cx="7155809" cy="1149292"/>
            </a:xfrm>
            <a:prstGeom prst="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92D050"/>
                </a:solidFill>
              </a:endParaRPr>
            </a:p>
          </p:txBody>
        </p:sp>
        <p:sp>
          <p:nvSpPr>
            <p:cNvPr id="2" name="Rectangle: Rounded Corners 1">
              <a:extLst>
                <a:ext uri="{FF2B5EF4-FFF2-40B4-BE49-F238E27FC236}">
                  <a16:creationId xmlns:a16="http://schemas.microsoft.com/office/drawing/2014/main" id="{78DACCF9-5F7C-75E3-18FF-179BE74C2680}"/>
                </a:ext>
              </a:extLst>
            </p:cNvPr>
            <p:cNvSpPr/>
            <p:nvPr/>
          </p:nvSpPr>
          <p:spPr>
            <a:xfrm>
              <a:off x="782051" y="2385613"/>
              <a:ext cx="7167290" cy="1163703"/>
            </a:xfrm>
            <a:prstGeom prst="round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good try">
            <a:extLst>
              <a:ext uri="{FF2B5EF4-FFF2-40B4-BE49-F238E27FC236}">
                <a16:creationId xmlns:a16="http://schemas.microsoft.com/office/drawing/2014/main" id="{FD0D615E-33CC-BCC3-DA3A-592B1F479F17}"/>
              </a:ext>
            </a:extLst>
          </p:cNvPr>
          <p:cNvSpPr/>
          <p:nvPr/>
        </p:nvSpPr>
        <p:spPr>
          <a:xfrm>
            <a:off x="621106" y="2385613"/>
            <a:ext cx="7373282" cy="1698991"/>
          </a:xfrm>
          <a:prstGeom prst="rect">
            <a:avLst/>
          </a:prstGeom>
          <a:noFill/>
        </p:spPr>
        <p:txBody>
          <a:bodyPr wrap="square" lIns="0" tIns="0" rIns="0" bIns="0">
            <a:spAutoFit/>
          </a:bodyPr>
          <a:lstStyle/>
          <a:p>
            <a:pPr algn="ctr">
              <a:lnSpc>
                <a:spcPct val="150000"/>
              </a:lnSpc>
              <a:spcBef>
                <a:spcPct val="0"/>
              </a:spcBef>
            </a:pPr>
            <a:r>
              <a:rPr lang="en-AU" altLang="en-US" sz="4800" b="1" dirty="0">
                <a:solidFill>
                  <a:schemeClr val="bg1"/>
                </a:solidFill>
              </a:rPr>
              <a:t>Good try!</a:t>
            </a:r>
          </a:p>
          <a:p>
            <a:pPr algn="ctr">
              <a:lnSpc>
                <a:spcPct val="150000"/>
              </a:lnSpc>
              <a:spcBef>
                <a:spcPct val="0"/>
              </a:spcBef>
            </a:pPr>
            <a:r>
              <a:rPr lang="en-AU" altLang="en-US" sz="2800" b="1" dirty="0">
                <a:solidFill>
                  <a:srgbClr val="E94E13"/>
                </a:solidFill>
              </a:rPr>
              <a:t>Give it another go!</a:t>
            </a:r>
            <a:endParaRPr lang="en-GB" altLang="en-US" sz="2800" b="1" dirty="0">
              <a:solidFill>
                <a:srgbClr val="E94E13"/>
              </a:solidFill>
            </a:endParaRPr>
          </a:p>
        </p:txBody>
      </p:sp>
      <p:sp>
        <p:nvSpPr>
          <p:cNvPr id="7" name="back">
            <a:hlinkClick r:id="rId2" action="ppaction://hlinksldjump"/>
            <a:extLst>
              <a:ext uri="{FF2B5EF4-FFF2-40B4-BE49-F238E27FC236}">
                <a16:creationId xmlns:a16="http://schemas.microsoft.com/office/drawing/2014/main" id="{849A2295-F233-0B6C-896A-0A88114EE3DB}"/>
              </a:ext>
            </a:extLst>
          </p:cNvPr>
          <p:cNvSpPr txBox="1">
            <a:spLocks noChangeArrowheads="1"/>
          </p:cNvSpPr>
          <p:nvPr/>
        </p:nvSpPr>
        <p:spPr bwMode="auto">
          <a:xfrm>
            <a:off x="629305" y="5713413"/>
            <a:ext cx="863935" cy="461665"/>
          </a:xfrm>
          <a:prstGeom prst="rect">
            <a:avLst/>
          </a:prstGeom>
          <a:solidFill>
            <a:schemeClr val="accent5">
              <a:lumMod val="20000"/>
              <a:lumOff val="80000"/>
            </a:schemeClr>
          </a:solidFill>
          <a:ln>
            <a:noFill/>
          </a:ln>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dirty="0">
                <a:solidFill>
                  <a:srgbClr val="0076B0"/>
                </a:solidFill>
              </a:rPr>
              <a:t>back</a:t>
            </a:r>
          </a:p>
        </p:txBody>
      </p:sp>
    </p:spTree>
    <p:extLst>
      <p:ext uri="{BB962C8B-B14F-4D97-AF65-F5344CB8AC3E}">
        <p14:creationId xmlns:p14="http://schemas.microsoft.com/office/powerpoint/2010/main" val="18573517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spider web">
            <a:extLst>
              <a:ext uri="{FF2B5EF4-FFF2-40B4-BE49-F238E27FC236}">
                <a16:creationId xmlns:a16="http://schemas.microsoft.com/office/drawing/2014/main" id="{A2975CA9-BFEE-AA7C-15EB-86A3CBAFDB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24" y="4607907"/>
            <a:ext cx="2893244" cy="4091614"/>
          </a:xfrm>
          <a:prstGeom prst="rect">
            <a:avLst/>
          </a:prstGeom>
        </p:spPr>
      </p:pic>
      <p:pic>
        <p:nvPicPr>
          <p:cNvPr id="18" name="Picture 17">
            <a:extLst>
              <a:ext uri="{FF2B5EF4-FFF2-40B4-BE49-F238E27FC236}">
                <a16:creationId xmlns:a16="http://schemas.microsoft.com/office/drawing/2014/main" id="{07DA16A8-6BB3-BF4D-D1E1-8698C89C97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7845" y="4259178"/>
            <a:ext cx="1970060" cy="2377331"/>
          </a:xfrm>
          <a:prstGeom prst="rect">
            <a:avLst/>
          </a:prstGeom>
        </p:spPr>
      </p:pic>
      <p:pic>
        <p:nvPicPr>
          <p:cNvPr id="14" name="pumpkin 5">
            <a:extLst>
              <a:ext uri="{FF2B5EF4-FFF2-40B4-BE49-F238E27FC236}">
                <a16:creationId xmlns:a16="http://schemas.microsoft.com/office/drawing/2014/main" id="{0E8143DE-9A89-16F4-400F-B2FB54EE69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090" y="4428379"/>
            <a:ext cx="348552" cy="359057"/>
          </a:xfrm>
          <a:prstGeom prst="rect">
            <a:avLst/>
          </a:prstGeom>
        </p:spPr>
      </p:pic>
      <p:pic>
        <p:nvPicPr>
          <p:cNvPr id="12" name="pumpkin 4">
            <a:extLst>
              <a:ext uri="{FF2B5EF4-FFF2-40B4-BE49-F238E27FC236}">
                <a16:creationId xmlns:a16="http://schemas.microsoft.com/office/drawing/2014/main" id="{3BA68D00-892C-EA57-1BD7-CC0FC145D8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090" y="3616089"/>
            <a:ext cx="348552" cy="359057"/>
          </a:xfrm>
          <a:prstGeom prst="rect">
            <a:avLst/>
          </a:prstGeom>
        </p:spPr>
      </p:pic>
      <p:pic>
        <p:nvPicPr>
          <p:cNvPr id="10" name="pumpkin 3">
            <a:extLst>
              <a:ext uri="{FF2B5EF4-FFF2-40B4-BE49-F238E27FC236}">
                <a16:creationId xmlns:a16="http://schemas.microsoft.com/office/drawing/2014/main" id="{49F7AA38-BF24-A8D3-7CC9-6540FA602F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090" y="2766386"/>
            <a:ext cx="348552" cy="359057"/>
          </a:xfrm>
          <a:prstGeom prst="rect">
            <a:avLst/>
          </a:prstGeom>
        </p:spPr>
      </p:pic>
      <p:pic>
        <p:nvPicPr>
          <p:cNvPr id="8" name="pumpkin 2">
            <a:extLst>
              <a:ext uri="{FF2B5EF4-FFF2-40B4-BE49-F238E27FC236}">
                <a16:creationId xmlns:a16="http://schemas.microsoft.com/office/drawing/2014/main" id="{56D84E99-2033-6C59-C24E-F580C01B8F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090" y="2220723"/>
            <a:ext cx="348552" cy="359057"/>
          </a:xfrm>
          <a:prstGeom prst="rect">
            <a:avLst/>
          </a:prstGeom>
        </p:spPr>
      </p:pic>
      <p:pic>
        <p:nvPicPr>
          <p:cNvPr id="4" name="pumpkin 1">
            <a:extLst>
              <a:ext uri="{FF2B5EF4-FFF2-40B4-BE49-F238E27FC236}">
                <a16:creationId xmlns:a16="http://schemas.microsoft.com/office/drawing/2014/main" id="{7B36EDA1-82CB-35C4-1A00-0395EA341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090" y="1698120"/>
            <a:ext cx="348552" cy="359057"/>
          </a:xfrm>
          <a:prstGeom prst="rect">
            <a:avLst/>
          </a:prstGeom>
        </p:spPr>
      </p:pic>
      <p:sp>
        <p:nvSpPr>
          <p:cNvPr id="21" name="Title"/>
          <p:cNvSpPr>
            <a:spLocks noGrp="1"/>
          </p:cNvSpPr>
          <p:nvPr>
            <p:ph type="title"/>
          </p:nvPr>
        </p:nvSpPr>
        <p:spPr>
          <a:xfrm>
            <a:off x="457198" y="464029"/>
            <a:ext cx="8220075" cy="1351694"/>
          </a:xfrm>
        </p:spPr>
        <p:txBody>
          <a:bodyPr/>
          <a:lstStyle/>
          <a:p>
            <a:r>
              <a:rPr lang="en-US" dirty="0">
                <a:solidFill>
                  <a:srgbClr val="8C368C"/>
                </a:solidFill>
                <a:latin typeface="+mn-lt"/>
              </a:rPr>
              <a:t>Aim</a:t>
            </a:r>
            <a:endParaRPr lang="en-GB" sz="3600" dirty="0">
              <a:solidFill>
                <a:srgbClr val="8C368C"/>
              </a:solidFill>
              <a:latin typeface="+mn-lt"/>
            </a:endParaRPr>
          </a:p>
        </p:txBody>
      </p:sp>
      <p:sp>
        <p:nvSpPr>
          <p:cNvPr id="5" name="Text"/>
          <p:cNvSpPr/>
          <p:nvPr/>
        </p:nvSpPr>
        <p:spPr>
          <a:xfrm>
            <a:off x="1417739" y="1740448"/>
            <a:ext cx="6782091" cy="3046988"/>
          </a:xfrm>
          <a:prstGeom prst="rect">
            <a:avLst/>
          </a:prstGeom>
        </p:spPr>
        <p:txBody>
          <a:bodyPr wrap="square" lIns="0" tIns="0" rIns="0" bIns="0">
            <a:spAutoFit/>
          </a:bodyPr>
          <a:lstStyle/>
          <a:p>
            <a:r>
              <a:rPr lang="en-GB" dirty="0">
                <a:latin typeface="Twinkl" pitchFamily="50" charset="0"/>
              </a:rPr>
              <a:t>To </a:t>
            </a:r>
            <a:r>
              <a:rPr lang="en-GB" dirty="0">
                <a:latin typeface="Twinkl" pitchFamily="2" charset="0"/>
              </a:rPr>
              <a:t>explain where Halloween and its name came from.</a:t>
            </a:r>
          </a:p>
          <a:p>
            <a:endParaRPr lang="en-GB" dirty="0">
              <a:latin typeface="Twinkl" pitchFamily="2" charset="0"/>
            </a:endParaRPr>
          </a:p>
          <a:p>
            <a:r>
              <a:rPr lang="en-GB" dirty="0">
                <a:latin typeface="Twinkl" pitchFamily="2" charset="0"/>
              </a:rPr>
              <a:t>To explain where the idea of dressing up at Halloween came from.</a:t>
            </a:r>
          </a:p>
          <a:p>
            <a:endParaRPr lang="en-GB" dirty="0">
              <a:latin typeface="Twinkl" pitchFamily="2" charset="0"/>
            </a:endParaRPr>
          </a:p>
          <a:p>
            <a:r>
              <a:rPr lang="en-GB" dirty="0">
                <a:latin typeface="Twinkl" pitchFamily="2" charset="0"/>
              </a:rPr>
              <a:t>To explain where the tradition of making jack-o-lanterns came from.</a:t>
            </a:r>
          </a:p>
          <a:p>
            <a:endParaRPr lang="en-GB" dirty="0">
              <a:latin typeface="Twinkl" pitchFamily="2" charset="0"/>
            </a:endParaRPr>
          </a:p>
          <a:p>
            <a:r>
              <a:rPr lang="en-GB" dirty="0">
                <a:latin typeface="Twinkl" pitchFamily="2" charset="0"/>
              </a:rPr>
              <a:t>To explain where the tradition of trick or treating at Halloween </a:t>
            </a:r>
            <a:br>
              <a:rPr lang="en-GB" dirty="0">
                <a:latin typeface="Twinkl" pitchFamily="2" charset="0"/>
              </a:rPr>
            </a:br>
            <a:r>
              <a:rPr lang="en-GB" dirty="0">
                <a:latin typeface="Twinkl" pitchFamily="2" charset="0"/>
              </a:rPr>
              <a:t>came from.</a:t>
            </a:r>
          </a:p>
          <a:p>
            <a:endParaRPr lang="en-GB" dirty="0">
              <a:latin typeface="Twinkl" pitchFamily="2" charset="0"/>
            </a:endParaRPr>
          </a:p>
          <a:p>
            <a:r>
              <a:rPr lang="en-GB" dirty="0">
                <a:latin typeface="Twinkl" pitchFamily="2" charset="0"/>
              </a:rPr>
              <a:t>To complete a quiz about the history of Halloween.</a:t>
            </a:r>
          </a:p>
        </p:txBody>
      </p:sp>
    </p:spTree>
    <p:extLst>
      <p:ext uri="{BB962C8B-B14F-4D97-AF65-F5344CB8AC3E}">
        <p14:creationId xmlns:p14="http://schemas.microsoft.com/office/powerpoint/2010/main" val="298856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fade">
                                      <p:cBhvr>
                                        <p:cTn id="34" dur="500"/>
                                        <p:tgtEl>
                                          <p:spTgt spid="5">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pider web">
            <a:extLst>
              <a:ext uri="{FF2B5EF4-FFF2-40B4-BE49-F238E27FC236}">
                <a16:creationId xmlns:a16="http://schemas.microsoft.com/office/drawing/2014/main" id="{A7032720-36FD-38D4-16A7-06976597B0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24" y="4607907"/>
            <a:ext cx="2893244" cy="4091614"/>
          </a:xfrm>
          <a:prstGeom prst="rect">
            <a:avLst/>
          </a:prstGeom>
        </p:spPr>
      </p:pic>
      <p:sp>
        <p:nvSpPr>
          <p:cNvPr id="21" name="D">
            <a:hlinkClick r:id="rId3" action="ppaction://hlinksldjump"/>
            <a:extLst>
              <a:ext uri="{FF2B5EF4-FFF2-40B4-BE49-F238E27FC236}">
                <a16:creationId xmlns:a16="http://schemas.microsoft.com/office/drawing/2014/main" id="{E978F1FC-249A-B0E7-5719-7EB50C7D4C48}"/>
              </a:ext>
            </a:extLst>
          </p:cNvPr>
          <p:cNvSpPr/>
          <p:nvPr/>
        </p:nvSpPr>
        <p:spPr>
          <a:xfrm>
            <a:off x="4679004" y="4255142"/>
            <a:ext cx="2561178" cy="1202994"/>
          </a:xfrm>
          <a:prstGeom prst="rect">
            <a:avLst/>
          </a:prstGeom>
          <a:solidFill>
            <a:schemeClr val="accent2">
              <a:lumMod val="40000"/>
              <a:lumOff val="60000"/>
            </a:schemeClr>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4000" b="1" dirty="0">
                <a:solidFill>
                  <a:srgbClr val="E94E13"/>
                </a:solidFill>
              </a:rPr>
              <a:t>D</a:t>
            </a:r>
          </a:p>
          <a:p>
            <a:pPr algn="ctr"/>
            <a:r>
              <a:rPr lang="en-GB" sz="2400" dirty="0">
                <a:solidFill>
                  <a:srgbClr val="E94E13"/>
                </a:solidFill>
              </a:rPr>
              <a:t>All Saints’ Day</a:t>
            </a:r>
          </a:p>
        </p:txBody>
      </p:sp>
      <p:sp>
        <p:nvSpPr>
          <p:cNvPr id="19" name="C">
            <a:hlinkClick r:id="rId4" action="ppaction://hlinksldjump"/>
            <a:extLst>
              <a:ext uri="{FF2B5EF4-FFF2-40B4-BE49-F238E27FC236}">
                <a16:creationId xmlns:a16="http://schemas.microsoft.com/office/drawing/2014/main" id="{16C4EA2D-9B05-6315-ADFC-9CB762B7E46A}"/>
              </a:ext>
            </a:extLst>
          </p:cNvPr>
          <p:cNvSpPr/>
          <p:nvPr/>
        </p:nvSpPr>
        <p:spPr>
          <a:xfrm>
            <a:off x="1903820" y="4255142"/>
            <a:ext cx="2561178" cy="1202994"/>
          </a:xfrm>
          <a:prstGeom prst="rect">
            <a:avLst/>
          </a:prstGeom>
          <a:solidFill>
            <a:schemeClr val="accent2">
              <a:lumMod val="40000"/>
              <a:lumOff val="60000"/>
            </a:schemeClr>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4000" b="1" dirty="0">
                <a:solidFill>
                  <a:srgbClr val="E94E13"/>
                </a:solidFill>
              </a:rPr>
              <a:t>C</a:t>
            </a:r>
          </a:p>
          <a:p>
            <a:pPr algn="ctr"/>
            <a:r>
              <a:rPr lang="en-GB" sz="2400" dirty="0">
                <a:solidFill>
                  <a:srgbClr val="E94E13"/>
                </a:solidFill>
              </a:rPr>
              <a:t>Winter</a:t>
            </a:r>
          </a:p>
        </p:txBody>
      </p:sp>
      <p:sp>
        <p:nvSpPr>
          <p:cNvPr id="22" name="B">
            <a:hlinkClick r:id="rId4" action="ppaction://hlinksldjump"/>
            <a:extLst>
              <a:ext uri="{FF2B5EF4-FFF2-40B4-BE49-F238E27FC236}">
                <a16:creationId xmlns:a16="http://schemas.microsoft.com/office/drawing/2014/main" id="{E40E3418-7C46-5BC5-B623-DA36C07C97E0}"/>
              </a:ext>
            </a:extLst>
          </p:cNvPr>
          <p:cNvSpPr/>
          <p:nvPr/>
        </p:nvSpPr>
        <p:spPr>
          <a:xfrm>
            <a:off x="4679004" y="2827504"/>
            <a:ext cx="2561178" cy="1202994"/>
          </a:xfrm>
          <a:prstGeom prst="rect">
            <a:avLst/>
          </a:prstGeom>
          <a:solidFill>
            <a:schemeClr val="accent2">
              <a:lumMod val="40000"/>
              <a:lumOff val="60000"/>
            </a:schemeClr>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4000" b="1" dirty="0">
                <a:solidFill>
                  <a:srgbClr val="E94E13"/>
                </a:solidFill>
              </a:rPr>
              <a:t>B</a:t>
            </a:r>
          </a:p>
          <a:p>
            <a:pPr algn="ctr"/>
            <a:r>
              <a:rPr lang="en-GB" sz="2400" dirty="0">
                <a:solidFill>
                  <a:srgbClr val="E94E13"/>
                </a:solidFill>
              </a:rPr>
              <a:t>November</a:t>
            </a:r>
          </a:p>
        </p:txBody>
      </p:sp>
      <p:sp>
        <p:nvSpPr>
          <p:cNvPr id="18" name="A">
            <a:hlinkClick r:id="rId4" action="ppaction://hlinksldjump"/>
            <a:extLst>
              <a:ext uri="{FF2B5EF4-FFF2-40B4-BE49-F238E27FC236}">
                <a16:creationId xmlns:a16="http://schemas.microsoft.com/office/drawing/2014/main" id="{7670A923-C78C-1A80-434F-848FF8447663}"/>
              </a:ext>
            </a:extLst>
          </p:cNvPr>
          <p:cNvSpPr/>
          <p:nvPr/>
        </p:nvSpPr>
        <p:spPr>
          <a:xfrm>
            <a:off x="1903820" y="2827504"/>
            <a:ext cx="2561178" cy="1202994"/>
          </a:xfrm>
          <a:prstGeom prst="rect">
            <a:avLst/>
          </a:prstGeom>
          <a:solidFill>
            <a:schemeClr val="accent2">
              <a:lumMod val="40000"/>
              <a:lumOff val="60000"/>
            </a:schemeClr>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4000" b="1" dirty="0">
                <a:solidFill>
                  <a:srgbClr val="E94E13"/>
                </a:solidFill>
              </a:rPr>
              <a:t>A</a:t>
            </a:r>
          </a:p>
          <a:p>
            <a:pPr algn="ctr"/>
            <a:r>
              <a:rPr lang="en-GB" sz="2400" dirty="0">
                <a:solidFill>
                  <a:srgbClr val="E94E13"/>
                </a:solidFill>
              </a:rPr>
              <a:t>harvest festival</a:t>
            </a:r>
            <a:endParaRPr lang="en-GB" sz="2800" dirty="0">
              <a:solidFill>
                <a:srgbClr val="E94E13"/>
              </a:solidFill>
            </a:endParaRPr>
          </a:p>
        </p:txBody>
      </p:sp>
      <p:sp>
        <p:nvSpPr>
          <p:cNvPr id="2" name="question">
            <a:extLst>
              <a:ext uri="{FF2B5EF4-FFF2-40B4-BE49-F238E27FC236}">
                <a16:creationId xmlns:a16="http://schemas.microsoft.com/office/drawing/2014/main" id="{4B8C5703-29F1-27F4-046D-22216C7CD90D}"/>
              </a:ext>
            </a:extLst>
          </p:cNvPr>
          <p:cNvSpPr txBox="1">
            <a:spLocks/>
          </p:cNvSpPr>
          <p:nvPr/>
        </p:nvSpPr>
        <p:spPr>
          <a:xfrm>
            <a:off x="454695" y="1639331"/>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algn="ctr"/>
            <a:r>
              <a:rPr lang="en-GB" sz="2400" b="0" dirty="0">
                <a:solidFill>
                  <a:schemeClr val="tx1"/>
                </a:solidFill>
              </a:rPr>
              <a:t>The word Hallowe’en comes from an old English </a:t>
            </a:r>
            <a:br>
              <a:rPr lang="en-GB" sz="2400" b="0" dirty="0">
                <a:solidFill>
                  <a:schemeClr val="tx1"/>
                </a:solidFill>
              </a:rPr>
            </a:br>
            <a:r>
              <a:rPr lang="en-GB" sz="2400" b="0" dirty="0">
                <a:solidFill>
                  <a:schemeClr val="tx1"/>
                </a:solidFill>
              </a:rPr>
              <a:t>word for…</a:t>
            </a:r>
          </a:p>
        </p:txBody>
      </p:sp>
      <p:sp>
        <p:nvSpPr>
          <p:cNvPr id="7" name="Title">
            <a:extLst>
              <a:ext uri="{FF2B5EF4-FFF2-40B4-BE49-F238E27FC236}">
                <a16:creationId xmlns:a16="http://schemas.microsoft.com/office/drawing/2014/main" id="{73C6B13C-001F-9F41-DEC7-B5E594CD6DC4}"/>
              </a:ext>
            </a:extLst>
          </p:cNvPr>
          <p:cNvSpPr>
            <a:spLocks noGrp="1"/>
          </p:cNvSpPr>
          <p:nvPr>
            <p:ph type="title"/>
          </p:nvPr>
        </p:nvSpPr>
        <p:spPr>
          <a:xfrm>
            <a:off x="457198" y="659367"/>
            <a:ext cx="8220075" cy="994306"/>
          </a:xfrm>
        </p:spPr>
        <p:txBody>
          <a:bodyPr/>
          <a:lstStyle/>
          <a:p>
            <a:pPr algn="ctr"/>
            <a:r>
              <a:rPr lang="en-GB" dirty="0">
                <a:solidFill>
                  <a:srgbClr val="8C368C"/>
                </a:solidFill>
              </a:rPr>
              <a:t>Quiz</a:t>
            </a:r>
            <a:endParaRPr lang="en-GB" sz="3600" dirty="0">
              <a:solidFill>
                <a:srgbClr val="8C368C"/>
              </a:solidFill>
            </a:endParaRPr>
          </a:p>
        </p:txBody>
      </p:sp>
      <p:sp>
        <p:nvSpPr>
          <p:cNvPr id="5" name="Oval 5">
            <a:extLst>
              <a:ext uri="{FF2B5EF4-FFF2-40B4-BE49-F238E27FC236}">
                <a16:creationId xmlns:a16="http://schemas.microsoft.com/office/drawing/2014/main" id="{C32A3235-55B1-05F8-8BEE-30D8DFFF384D}"/>
              </a:ext>
            </a:extLst>
          </p:cNvPr>
          <p:cNvSpPr/>
          <p:nvPr/>
        </p:nvSpPr>
        <p:spPr>
          <a:xfrm>
            <a:off x="6610581" y="6064167"/>
            <a:ext cx="589547" cy="589547"/>
          </a:xfrm>
          <a:prstGeom prst="ellipse">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4">
            <a:extLst>
              <a:ext uri="{FF2B5EF4-FFF2-40B4-BE49-F238E27FC236}">
                <a16:creationId xmlns:a16="http://schemas.microsoft.com/office/drawing/2014/main" id="{02517B60-CFC6-D89D-2619-2B3D4013BE86}"/>
              </a:ext>
            </a:extLst>
          </p:cNvPr>
          <p:cNvSpPr/>
          <p:nvPr/>
        </p:nvSpPr>
        <p:spPr>
          <a:xfrm>
            <a:off x="5566511" y="6064167"/>
            <a:ext cx="589547" cy="589547"/>
          </a:xfrm>
          <a:prstGeom prst="ellipse">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3">
            <a:extLst>
              <a:ext uri="{FF2B5EF4-FFF2-40B4-BE49-F238E27FC236}">
                <a16:creationId xmlns:a16="http://schemas.microsoft.com/office/drawing/2014/main" id="{DF5F9406-0B8D-D512-34C9-7D7C43EE83E3}"/>
              </a:ext>
            </a:extLst>
          </p:cNvPr>
          <p:cNvSpPr/>
          <p:nvPr/>
        </p:nvSpPr>
        <p:spPr>
          <a:xfrm>
            <a:off x="4522441" y="6064167"/>
            <a:ext cx="589547" cy="589547"/>
          </a:xfrm>
          <a:prstGeom prst="ellipse">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2">
            <a:extLst>
              <a:ext uri="{FF2B5EF4-FFF2-40B4-BE49-F238E27FC236}">
                <a16:creationId xmlns:a16="http://schemas.microsoft.com/office/drawing/2014/main" id="{78A56C90-143F-BD93-45B7-540352419197}"/>
              </a:ext>
            </a:extLst>
          </p:cNvPr>
          <p:cNvSpPr/>
          <p:nvPr/>
        </p:nvSpPr>
        <p:spPr>
          <a:xfrm>
            <a:off x="3478371" y="6064167"/>
            <a:ext cx="589547" cy="589547"/>
          </a:xfrm>
          <a:prstGeom prst="ellipse">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
            <a:extLst>
              <a:ext uri="{FF2B5EF4-FFF2-40B4-BE49-F238E27FC236}">
                <a16:creationId xmlns:a16="http://schemas.microsoft.com/office/drawing/2014/main" id="{CC826DAA-72E0-C636-68E9-068B6D89FB91}"/>
              </a:ext>
            </a:extLst>
          </p:cNvPr>
          <p:cNvSpPr/>
          <p:nvPr/>
        </p:nvSpPr>
        <p:spPr>
          <a:xfrm>
            <a:off x="2434301" y="6064167"/>
            <a:ext cx="589547" cy="589547"/>
          </a:xfrm>
          <a:prstGeom prst="ellipse">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6641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P spid="22" grpId="0" animBg="1"/>
      <p:bldP spid="18" grpId="0" animBg="1"/>
      <p:bldP spid="2"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fetti 2">
            <a:extLst>
              <a:ext uri="{FF2B5EF4-FFF2-40B4-BE49-F238E27FC236}">
                <a16:creationId xmlns:a16="http://schemas.microsoft.com/office/drawing/2014/main" id="{84BF1123-ED5C-0F43-4654-6C5FC825EB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093"/>
            <a:ext cx="9144000" cy="6815814"/>
          </a:xfrm>
          <a:prstGeom prst="rect">
            <a:avLst/>
          </a:prstGeom>
        </p:spPr>
      </p:pic>
      <p:sp>
        <p:nvSpPr>
          <p:cNvPr id="6" name="Rectangle 5">
            <a:extLst>
              <a:ext uri="{FF2B5EF4-FFF2-40B4-BE49-F238E27FC236}">
                <a16:creationId xmlns:a16="http://schemas.microsoft.com/office/drawing/2014/main" id="{E0B41E85-3040-6080-FEDA-AAA0D1A92EE0}"/>
              </a:ext>
            </a:extLst>
          </p:cNvPr>
          <p:cNvSpPr/>
          <p:nvPr/>
        </p:nvSpPr>
        <p:spPr>
          <a:xfrm>
            <a:off x="444617" y="2385613"/>
            <a:ext cx="7155809" cy="11492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92D050"/>
              </a:solidFill>
            </a:endParaRPr>
          </a:p>
        </p:txBody>
      </p:sp>
      <p:sp>
        <p:nvSpPr>
          <p:cNvPr id="9" name="correct">
            <a:extLst>
              <a:ext uri="{FF2B5EF4-FFF2-40B4-BE49-F238E27FC236}">
                <a16:creationId xmlns:a16="http://schemas.microsoft.com/office/drawing/2014/main" id="{FD0D615E-33CC-BCC3-DA3A-592B1F479F17}"/>
              </a:ext>
            </a:extLst>
          </p:cNvPr>
          <p:cNvSpPr/>
          <p:nvPr/>
        </p:nvSpPr>
        <p:spPr>
          <a:xfrm>
            <a:off x="621106" y="2385613"/>
            <a:ext cx="7373282" cy="1682512"/>
          </a:xfrm>
          <a:prstGeom prst="rect">
            <a:avLst/>
          </a:prstGeom>
        </p:spPr>
        <p:txBody>
          <a:bodyPr wrap="square" lIns="0" tIns="0" rIns="0" bIns="0">
            <a:spAutoFit/>
          </a:bodyPr>
          <a:lstStyle/>
          <a:p>
            <a:pPr algn="ctr">
              <a:lnSpc>
                <a:spcPct val="150000"/>
              </a:lnSpc>
              <a:spcBef>
                <a:spcPct val="0"/>
              </a:spcBef>
            </a:pPr>
            <a:r>
              <a:rPr lang="en-AU" altLang="en-US" sz="4800" b="1" dirty="0">
                <a:solidFill>
                  <a:schemeClr val="bg1"/>
                </a:solidFill>
              </a:rPr>
              <a:t>Correct</a:t>
            </a:r>
          </a:p>
          <a:p>
            <a:pPr algn="ctr">
              <a:lnSpc>
                <a:spcPct val="150000"/>
              </a:lnSpc>
              <a:spcBef>
                <a:spcPct val="0"/>
              </a:spcBef>
            </a:pPr>
            <a:r>
              <a:rPr lang="en-AU" altLang="en-US" sz="2800" b="1" dirty="0">
                <a:solidFill>
                  <a:schemeClr val="accent4">
                    <a:lumMod val="75000"/>
                  </a:schemeClr>
                </a:solidFill>
              </a:rPr>
              <a:t>Well done!</a:t>
            </a:r>
            <a:endParaRPr lang="en-GB" altLang="en-US" sz="2800" b="1" dirty="0">
              <a:solidFill>
                <a:schemeClr val="accent4">
                  <a:lumMod val="75000"/>
                </a:schemeClr>
              </a:solidFill>
            </a:endParaRPr>
          </a:p>
        </p:txBody>
      </p:sp>
      <p:sp>
        <p:nvSpPr>
          <p:cNvPr id="11" name="Oval 10">
            <a:extLst>
              <a:ext uri="{FF2B5EF4-FFF2-40B4-BE49-F238E27FC236}">
                <a16:creationId xmlns:a16="http://schemas.microsoft.com/office/drawing/2014/main" id="{7DDB3B2F-B341-2FD3-DB2F-55DA38A8D69A}"/>
              </a:ext>
            </a:extLst>
          </p:cNvPr>
          <p:cNvSpPr/>
          <p:nvPr/>
        </p:nvSpPr>
        <p:spPr>
          <a:xfrm>
            <a:off x="6882207" y="2177823"/>
            <a:ext cx="1506143" cy="145968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92D050"/>
              </a:solidFill>
            </a:endParaRPr>
          </a:p>
        </p:txBody>
      </p:sp>
      <p:pic>
        <p:nvPicPr>
          <p:cNvPr id="20" name="confetti1">
            <a:extLst>
              <a:ext uri="{FF2B5EF4-FFF2-40B4-BE49-F238E27FC236}">
                <a16:creationId xmlns:a16="http://schemas.microsoft.com/office/drawing/2014/main" id="{934B0156-E758-B0BF-CBEF-989B04A7A3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466"/>
            <a:ext cx="9144000" cy="6815814"/>
          </a:xfrm>
          <a:prstGeom prst="rect">
            <a:avLst/>
          </a:prstGeom>
        </p:spPr>
      </p:pic>
      <p:sp>
        <p:nvSpPr>
          <p:cNvPr id="13" name="Next">
            <a:hlinkClick r:id="rId3" action="ppaction://hlinksldjump"/>
            <a:extLst>
              <a:ext uri="{FF2B5EF4-FFF2-40B4-BE49-F238E27FC236}">
                <a16:creationId xmlns:a16="http://schemas.microsoft.com/office/drawing/2014/main" id="{08E526CE-0AFD-2933-87CF-1C78E06F878A}"/>
              </a:ext>
            </a:extLst>
          </p:cNvPr>
          <p:cNvSpPr txBox="1">
            <a:spLocks noChangeArrowheads="1"/>
          </p:cNvSpPr>
          <p:nvPr/>
        </p:nvSpPr>
        <p:spPr bwMode="auto">
          <a:xfrm>
            <a:off x="7600427" y="5713413"/>
            <a:ext cx="838724" cy="460375"/>
          </a:xfrm>
          <a:prstGeom prst="rect">
            <a:avLst/>
          </a:prstGeom>
          <a:solidFill>
            <a:schemeClr val="accent5">
              <a:lumMod val="20000"/>
              <a:lumOff val="80000"/>
            </a:schemeClr>
          </a:solidFill>
          <a:ln>
            <a:noFill/>
          </a:ln>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dirty="0">
                <a:solidFill>
                  <a:srgbClr val="0076B0"/>
                </a:solidFill>
              </a:rPr>
              <a:t>next</a:t>
            </a:r>
          </a:p>
        </p:txBody>
      </p:sp>
      <p:pic>
        <p:nvPicPr>
          <p:cNvPr id="2" name="hand">
            <a:extLst>
              <a:ext uri="{FF2B5EF4-FFF2-40B4-BE49-F238E27FC236}">
                <a16:creationId xmlns:a16="http://schemas.microsoft.com/office/drawing/2014/main" id="{71AC48AC-C285-0C91-E44F-CC2C99EF4A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500000">
            <a:off x="7117123" y="2467487"/>
            <a:ext cx="1046573" cy="777754"/>
          </a:xfrm>
          <a:prstGeom prst="rect">
            <a:avLst/>
          </a:prstGeom>
        </p:spPr>
      </p:pic>
    </p:spTree>
    <p:extLst>
      <p:ext uri="{BB962C8B-B14F-4D97-AF65-F5344CB8AC3E}">
        <p14:creationId xmlns:p14="http://schemas.microsoft.com/office/powerpoint/2010/main" val="2351160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0" presetClass="path" presetSubtype="0" accel="50000" decel="50000" fill="hold" nodeType="withEffect">
                                  <p:stCondLst>
                                    <p:cond delay="0"/>
                                  </p:stCondLst>
                                  <p:childTnLst>
                                    <p:animMotion origin="layout" path="M 0.00122 -0.47315 L 0.00122 -0.47315 C 0 -0.46227 -0.00156 -0.44607 -0.00399 -0.43473 C -0.00503 -0.42986 -0.00677 -0.42523 -0.00799 -0.4206 C -0.00885 -0.41713 -0.00972 -0.41366 -0.01059 -0.41019 C -0.0092 -0.39908 -0.00868 -0.38773 -0.0066 -0.37685 C -0.00434 -0.36459 0.0099 -0.34283 0.01302 -0.33635 C 0.01563 -0.33125 0.0184 -0.32593 0.02101 -0.3206 C 0.02535 -0.31111 0.0276 -0.30463 0.03142 -0.29445 C 0.0316 -0.29121 0.03646 -0.24885 0.03281 -0.2382 C 0.02969 -0.2294 0.02431 -0.22269 0.01962 -0.21551 C 0.01563 -0.20926 0.01076 -0.20394 0.00642 -0.19792 C 0.00278 -0.19283 -0.00052 -0.18727 -0.00399 -0.18218 C -0.00764 -0.15787 -0.00747 -0.16574 0.00382 -0.12246 C 0.0066 -0.11181 0.01233 -0.10278 0.01563 -0.0926 C 0.02552 -0.06297 0.02517 -0.05718 0.03003 -0.02593 C 0.02917 -0.01783 0.02951 -0.00926 0.02743 -0.00139 C 0.02292 0.01666 0.01424 0.03287 0.01042 0.05115 L -0.00278 0.1162 C -0.00399 0.13773 -0.00799 0.15949 -0.0066 0.18102 C -0.00538 0.20301 0.00434 0.22615 0.01181 0.24583 C 0.01215 0.25185 0.01233 0.25764 0.01302 0.26342 C 0.01406 0.2706 0.01753 0.27731 0.01701 0.28449 C 0.01476 0.31574 0.01406 0.34838 0.00521 0.37754 C -0.00052 0.39583 -0.01493 0.40671 -0.025 0.42129 C -0.02639 0.42546 -0.02882 0.42916 -0.02899 0.43356 C -0.02934 0.44652 -0.02899 0.45995 -0.02639 0.47222 C -0.02083 0.49699 -0.00712 0.52639 0.00122 0.55115 C 0.01493 0.59143 0.01441 0.57569 0.01441 0.59514 " pathEditMode="relative" ptsTypes="AAAAAAAAAAAAAAAAAAAAAAAAAAAAA">
                                      <p:cBhvr>
                                        <p:cTn id="9" dur="3000" fill="hold"/>
                                        <p:tgtEl>
                                          <p:spTgt spid="20"/>
                                        </p:tgtEl>
                                        <p:attrNameLst>
                                          <p:attrName>ppt_x</p:attrName>
                                          <p:attrName>ppt_y</p:attrName>
                                        </p:attrNameLst>
                                      </p:cBhvr>
                                    </p:animMotion>
                                  </p:childTnLst>
                                </p:cTn>
                              </p:par>
                              <p:par>
                                <p:cTn id="10" presetID="10" presetClass="exit" presetSubtype="0" fill="hold" nodeType="withEffect">
                                  <p:stCondLst>
                                    <p:cond delay="250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par>
                                <p:cTn id="13" presetID="32" presetClass="emph" presetSubtype="0" fill="hold" nodeType="withEffect">
                                  <p:stCondLst>
                                    <p:cond delay="200"/>
                                  </p:stCondLst>
                                  <p:childTnLst>
                                    <p:animRot by="120000">
                                      <p:cBhvr>
                                        <p:cTn id="14" dur="100" fill="hold">
                                          <p:stCondLst>
                                            <p:cond delay="0"/>
                                          </p:stCondLst>
                                        </p:cTn>
                                        <p:tgtEl>
                                          <p:spTgt spid="2"/>
                                        </p:tgtEl>
                                        <p:attrNameLst>
                                          <p:attrName>r</p:attrName>
                                        </p:attrNameLst>
                                      </p:cBhvr>
                                    </p:animRot>
                                    <p:animRot by="-240000">
                                      <p:cBhvr>
                                        <p:cTn id="15" dur="200" fill="hold">
                                          <p:stCondLst>
                                            <p:cond delay="200"/>
                                          </p:stCondLst>
                                        </p:cTn>
                                        <p:tgtEl>
                                          <p:spTgt spid="2"/>
                                        </p:tgtEl>
                                        <p:attrNameLst>
                                          <p:attrName>r</p:attrName>
                                        </p:attrNameLst>
                                      </p:cBhvr>
                                    </p:animRot>
                                    <p:animRot by="240000">
                                      <p:cBhvr>
                                        <p:cTn id="16" dur="200" fill="hold">
                                          <p:stCondLst>
                                            <p:cond delay="400"/>
                                          </p:stCondLst>
                                        </p:cTn>
                                        <p:tgtEl>
                                          <p:spTgt spid="2"/>
                                        </p:tgtEl>
                                        <p:attrNameLst>
                                          <p:attrName>r</p:attrName>
                                        </p:attrNameLst>
                                      </p:cBhvr>
                                    </p:animRot>
                                    <p:animRot by="-240000">
                                      <p:cBhvr>
                                        <p:cTn id="17" dur="200" fill="hold">
                                          <p:stCondLst>
                                            <p:cond delay="600"/>
                                          </p:stCondLst>
                                        </p:cTn>
                                        <p:tgtEl>
                                          <p:spTgt spid="2"/>
                                        </p:tgtEl>
                                        <p:attrNameLst>
                                          <p:attrName>r</p:attrName>
                                        </p:attrNameLst>
                                      </p:cBhvr>
                                    </p:animRot>
                                    <p:animRot by="120000">
                                      <p:cBhvr>
                                        <p:cTn id="18"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053C2E4-A2CF-C175-A0AE-A84C93944835}"/>
              </a:ext>
            </a:extLst>
          </p:cNvPr>
          <p:cNvGrpSpPr/>
          <p:nvPr/>
        </p:nvGrpSpPr>
        <p:grpSpPr>
          <a:xfrm>
            <a:off x="444617" y="2385613"/>
            <a:ext cx="7504724" cy="1163703"/>
            <a:chOff x="444617" y="2385613"/>
            <a:chExt cx="7504724" cy="1163703"/>
          </a:xfrm>
        </p:grpSpPr>
        <p:sp>
          <p:nvSpPr>
            <p:cNvPr id="6" name="Rectangle 5">
              <a:extLst>
                <a:ext uri="{FF2B5EF4-FFF2-40B4-BE49-F238E27FC236}">
                  <a16:creationId xmlns:a16="http://schemas.microsoft.com/office/drawing/2014/main" id="{E0B41E85-3040-6080-FEDA-AAA0D1A92EE0}"/>
                </a:ext>
              </a:extLst>
            </p:cNvPr>
            <p:cNvSpPr/>
            <p:nvPr/>
          </p:nvSpPr>
          <p:spPr>
            <a:xfrm>
              <a:off x="444617" y="2385613"/>
              <a:ext cx="7155809" cy="1149292"/>
            </a:xfrm>
            <a:prstGeom prst="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92D050"/>
                </a:solidFill>
              </a:endParaRPr>
            </a:p>
          </p:txBody>
        </p:sp>
        <p:sp>
          <p:nvSpPr>
            <p:cNvPr id="2" name="Rectangle: Rounded Corners 1">
              <a:extLst>
                <a:ext uri="{FF2B5EF4-FFF2-40B4-BE49-F238E27FC236}">
                  <a16:creationId xmlns:a16="http://schemas.microsoft.com/office/drawing/2014/main" id="{78DACCF9-5F7C-75E3-18FF-179BE74C2680}"/>
                </a:ext>
              </a:extLst>
            </p:cNvPr>
            <p:cNvSpPr/>
            <p:nvPr/>
          </p:nvSpPr>
          <p:spPr>
            <a:xfrm>
              <a:off x="782051" y="2385613"/>
              <a:ext cx="7167290" cy="1163703"/>
            </a:xfrm>
            <a:prstGeom prst="round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good try">
            <a:extLst>
              <a:ext uri="{FF2B5EF4-FFF2-40B4-BE49-F238E27FC236}">
                <a16:creationId xmlns:a16="http://schemas.microsoft.com/office/drawing/2014/main" id="{FD0D615E-33CC-BCC3-DA3A-592B1F479F17}"/>
              </a:ext>
            </a:extLst>
          </p:cNvPr>
          <p:cNvSpPr/>
          <p:nvPr/>
        </p:nvSpPr>
        <p:spPr>
          <a:xfrm>
            <a:off x="621106" y="2385613"/>
            <a:ext cx="7373282" cy="1698991"/>
          </a:xfrm>
          <a:prstGeom prst="rect">
            <a:avLst/>
          </a:prstGeom>
          <a:noFill/>
        </p:spPr>
        <p:txBody>
          <a:bodyPr wrap="square" lIns="0" tIns="0" rIns="0" bIns="0">
            <a:spAutoFit/>
          </a:bodyPr>
          <a:lstStyle/>
          <a:p>
            <a:pPr algn="ctr">
              <a:lnSpc>
                <a:spcPct val="150000"/>
              </a:lnSpc>
              <a:spcBef>
                <a:spcPct val="0"/>
              </a:spcBef>
            </a:pPr>
            <a:r>
              <a:rPr lang="en-AU" altLang="en-US" sz="4800" b="1" dirty="0">
                <a:solidFill>
                  <a:schemeClr val="bg1"/>
                </a:solidFill>
              </a:rPr>
              <a:t>Good try!</a:t>
            </a:r>
          </a:p>
          <a:p>
            <a:pPr algn="ctr">
              <a:lnSpc>
                <a:spcPct val="150000"/>
              </a:lnSpc>
              <a:spcBef>
                <a:spcPct val="0"/>
              </a:spcBef>
            </a:pPr>
            <a:r>
              <a:rPr lang="en-AU" altLang="en-US" sz="2800" b="1" dirty="0">
                <a:solidFill>
                  <a:srgbClr val="E94E13"/>
                </a:solidFill>
              </a:rPr>
              <a:t>Give it another go!</a:t>
            </a:r>
            <a:endParaRPr lang="en-GB" altLang="en-US" sz="2800" b="1" dirty="0">
              <a:solidFill>
                <a:srgbClr val="E94E13"/>
              </a:solidFill>
            </a:endParaRPr>
          </a:p>
        </p:txBody>
      </p:sp>
      <p:sp>
        <p:nvSpPr>
          <p:cNvPr id="7" name="back">
            <a:hlinkClick r:id="rId2" action="ppaction://hlinksldjump"/>
            <a:extLst>
              <a:ext uri="{FF2B5EF4-FFF2-40B4-BE49-F238E27FC236}">
                <a16:creationId xmlns:a16="http://schemas.microsoft.com/office/drawing/2014/main" id="{849A2295-F233-0B6C-896A-0A88114EE3DB}"/>
              </a:ext>
            </a:extLst>
          </p:cNvPr>
          <p:cNvSpPr txBox="1">
            <a:spLocks noChangeArrowheads="1"/>
          </p:cNvSpPr>
          <p:nvPr/>
        </p:nvSpPr>
        <p:spPr bwMode="auto">
          <a:xfrm>
            <a:off x="629305" y="5713413"/>
            <a:ext cx="863935" cy="461665"/>
          </a:xfrm>
          <a:prstGeom prst="rect">
            <a:avLst/>
          </a:prstGeom>
          <a:solidFill>
            <a:schemeClr val="accent5">
              <a:lumMod val="20000"/>
              <a:lumOff val="80000"/>
            </a:schemeClr>
          </a:solidFill>
          <a:ln>
            <a:noFill/>
          </a:ln>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dirty="0">
                <a:solidFill>
                  <a:srgbClr val="0076B0"/>
                </a:solidFill>
              </a:rPr>
              <a:t>back</a:t>
            </a:r>
          </a:p>
        </p:txBody>
      </p:sp>
    </p:spTree>
    <p:extLst>
      <p:ext uri="{BB962C8B-B14F-4D97-AF65-F5344CB8AC3E}">
        <p14:creationId xmlns:p14="http://schemas.microsoft.com/office/powerpoint/2010/main" val="22377888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pider web">
            <a:extLst>
              <a:ext uri="{FF2B5EF4-FFF2-40B4-BE49-F238E27FC236}">
                <a16:creationId xmlns:a16="http://schemas.microsoft.com/office/drawing/2014/main" id="{A7032720-36FD-38D4-16A7-06976597B0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24" y="4607907"/>
            <a:ext cx="2893244" cy="4091614"/>
          </a:xfrm>
          <a:prstGeom prst="rect">
            <a:avLst/>
          </a:prstGeom>
        </p:spPr>
      </p:pic>
      <p:pic>
        <p:nvPicPr>
          <p:cNvPr id="19" name="cat">
            <a:extLst>
              <a:ext uri="{FF2B5EF4-FFF2-40B4-BE49-F238E27FC236}">
                <a16:creationId xmlns:a16="http://schemas.microsoft.com/office/drawing/2014/main" id="{62F3F2C4-6873-75C7-EA8A-8E6CE1EEF3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2067" y="3575666"/>
            <a:ext cx="1082279" cy="2367166"/>
          </a:xfrm>
          <a:prstGeom prst="rect">
            <a:avLst/>
          </a:prstGeom>
        </p:spPr>
      </p:pic>
      <p:sp>
        <p:nvSpPr>
          <p:cNvPr id="2" name="question">
            <a:extLst>
              <a:ext uri="{FF2B5EF4-FFF2-40B4-BE49-F238E27FC236}">
                <a16:creationId xmlns:a16="http://schemas.microsoft.com/office/drawing/2014/main" id="{CFDFD079-852D-4940-C208-C5A7DEBD5A42}"/>
              </a:ext>
            </a:extLst>
          </p:cNvPr>
          <p:cNvSpPr txBox="1">
            <a:spLocks/>
          </p:cNvSpPr>
          <p:nvPr/>
        </p:nvSpPr>
        <p:spPr>
          <a:xfrm>
            <a:off x="454695" y="2665922"/>
            <a:ext cx="7450052" cy="1499632"/>
          </a:xfrm>
          <a:prstGeom prst="roundRect">
            <a:avLst>
              <a:gd name="adj" fmla="val 0"/>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marL="93662"/>
            <a:r>
              <a:rPr lang="en-GB" sz="2400" b="0" dirty="0"/>
              <a:t>Tell them about the traditions you enjoy during Halloween nowadays and how they differ from the traditions you learned about in this presentation.</a:t>
            </a:r>
          </a:p>
          <a:p>
            <a:pPr marL="93662"/>
            <a:endParaRPr lang="en-GB" sz="2400" b="0" dirty="0"/>
          </a:p>
        </p:txBody>
      </p:sp>
      <p:sp>
        <p:nvSpPr>
          <p:cNvPr id="4" name="TextBox 3">
            <a:extLst>
              <a:ext uri="{FF2B5EF4-FFF2-40B4-BE49-F238E27FC236}">
                <a16:creationId xmlns:a16="http://schemas.microsoft.com/office/drawing/2014/main" id="{526EE74B-92D2-148D-6781-BC95F7B2DC41}"/>
              </a:ext>
            </a:extLst>
          </p:cNvPr>
          <p:cNvSpPr txBox="1"/>
          <p:nvPr/>
        </p:nvSpPr>
        <p:spPr>
          <a:xfrm>
            <a:off x="750885" y="1392572"/>
            <a:ext cx="7632700" cy="830997"/>
          </a:xfrm>
          <a:prstGeom prst="rect">
            <a:avLst/>
          </a:prstGeom>
          <a:noFill/>
        </p:spPr>
        <p:txBody>
          <a:bodyPr wrap="square" rtlCol="0">
            <a:spAutoFit/>
          </a:bodyPr>
          <a:lstStyle/>
          <a:p>
            <a:pPr marL="93662" algn="ctr"/>
            <a:r>
              <a:rPr lang="en-GB" sz="2400" b="1" dirty="0">
                <a:solidFill>
                  <a:srgbClr val="E94E13"/>
                </a:solidFill>
              </a:rPr>
              <a:t>Write a short letter to the Celts who celebrated the first Halloween.</a:t>
            </a:r>
          </a:p>
        </p:txBody>
      </p:sp>
      <p:sp>
        <p:nvSpPr>
          <p:cNvPr id="7" name="Title">
            <a:extLst>
              <a:ext uri="{FF2B5EF4-FFF2-40B4-BE49-F238E27FC236}">
                <a16:creationId xmlns:a16="http://schemas.microsoft.com/office/drawing/2014/main" id="{73C6B13C-001F-9F41-DEC7-B5E594CD6DC4}"/>
              </a:ext>
            </a:extLst>
          </p:cNvPr>
          <p:cNvSpPr>
            <a:spLocks noGrp="1"/>
          </p:cNvSpPr>
          <p:nvPr>
            <p:ph type="title"/>
          </p:nvPr>
        </p:nvSpPr>
        <p:spPr>
          <a:xfrm>
            <a:off x="454695" y="415404"/>
            <a:ext cx="8220075" cy="994306"/>
          </a:xfrm>
        </p:spPr>
        <p:txBody>
          <a:bodyPr/>
          <a:lstStyle/>
          <a:p>
            <a:pPr algn="ctr"/>
            <a:r>
              <a:rPr lang="en-GB" dirty="0">
                <a:solidFill>
                  <a:srgbClr val="8C368C"/>
                </a:solidFill>
              </a:rPr>
              <a:t>Activity</a:t>
            </a:r>
            <a:endParaRPr lang="en-GB" sz="3600" dirty="0">
              <a:solidFill>
                <a:srgbClr val="8C368C"/>
              </a:solidFill>
            </a:endParaRPr>
          </a:p>
        </p:txBody>
      </p:sp>
      <p:pic>
        <p:nvPicPr>
          <p:cNvPr id="16" name="pumpkin 2">
            <a:extLst>
              <a:ext uri="{FF2B5EF4-FFF2-40B4-BE49-F238E27FC236}">
                <a16:creationId xmlns:a16="http://schemas.microsoft.com/office/drawing/2014/main" id="{1FEFE9BC-0092-C2DD-EAE6-4CF1024B2B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712067" y="4505954"/>
            <a:ext cx="1950839" cy="1709412"/>
          </a:xfrm>
          <a:prstGeom prst="rect">
            <a:avLst/>
          </a:prstGeom>
        </p:spPr>
      </p:pic>
      <p:pic>
        <p:nvPicPr>
          <p:cNvPr id="13" name="pumpkin 1">
            <a:extLst>
              <a:ext uri="{FF2B5EF4-FFF2-40B4-BE49-F238E27FC236}">
                <a16:creationId xmlns:a16="http://schemas.microsoft.com/office/drawing/2014/main" id="{69AB4E08-32EB-B4ED-8FDB-E53E69D168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4018019"/>
            <a:ext cx="2701490" cy="2367166"/>
          </a:xfrm>
          <a:prstGeom prst="rect">
            <a:avLst/>
          </a:prstGeom>
        </p:spPr>
      </p:pic>
      <p:pic>
        <p:nvPicPr>
          <p:cNvPr id="11" name="letter">
            <a:extLst>
              <a:ext uri="{FF2B5EF4-FFF2-40B4-BE49-F238E27FC236}">
                <a16:creationId xmlns:a16="http://schemas.microsoft.com/office/drawing/2014/main" id="{F9964715-DF06-1728-2A14-2CDC7E4B9F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50031" y="4467537"/>
            <a:ext cx="1859380" cy="1786245"/>
          </a:xfrm>
          <a:prstGeom prst="rect">
            <a:avLst/>
          </a:prstGeom>
        </p:spPr>
      </p:pic>
    </p:spTree>
    <p:extLst>
      <p:ext uri="{BB962C8B-B14F-4D97-AF65-F5344CB8AC3E}">
        <p14:creationId xmlns:p14="http://schemas.microsoft.com/office/powerpoint/2010/main" val="163292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spider web">
            <a:extLst>
              <a:ext uri="{FF2B5EF4-FFF2-40B4-BE49-F238E27FC236}">
                <a16:creationId xmlns:a16="http://schemas.microsoft.com/office/drawing/2014/main" id="{B86F3B21-9A90-90F8-A7D4-470F195744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24" y="4607907"/>
            <a:ext cx="2893244" cy="4091614"/>
          </a:xfrm>
          <a:prstGeom prst="rect">
            <a:avLst/>
          </a:prstGeom>
        </p:spPr>
      </p:pic>
      <p:sp>
        <p:nvSpPr>
          <p:cNvPr id="11" name="Oval 10">
            <a:extLst>
              <a:ext uri="{FF2B5EF4-FFF2-40B4-BE49-F238E27FC236}">
                <a16:creationId xmlns:a16="http://schemas.microsoft.com/office/drawing/2014/main" id="{D14CBE4A-6E51-35FB-14D6-39A8E29881C6}"/>
              </a:ext>
            </a:extLst>
          </p:cNvPr>
          <p:cNvSpPr/>
          <p:nvPr/>
        </p:nvSpPr>
        <p:spPr>
          <a:xfrm>
            <a:off x="6432395" y="2116057"/>
            <a:ext cx="1791050" cy="1791050"/>
          </a:xfrm>
          <a:prstGeom prst="ellipse">
            <a:avLst/>
          </a:prstGeom>
          <a:solidFill>
            <a:srgbClr val="E8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They built huge fires, and burned crops and animals as sacrifices.</a:t>
            </a:r>
          </a:p>
        </p:txBody>
      </p:sp>
      <p:pic>
        <p:nvPicPr>
          <p:cNvPr id="10" name="fire">
            <a:extLst>
              <a:ext uri="{FF2B5EF4-FFF2-40B4-BE49-F238E27FC236}">
                <a16:creationId xmlns:a16="http://schemas.microsoft.com/office/drawing/2014/main" id="{1AEB6026-902C-5FA3-B5CD-29A684A919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4809" y="3341405"/>
            <a:ext cx="3632137" cy="4627243"/>
          </a:xfrm>
          <a:prstGeom prst="rect">
            <a:avLst/>
          </a:prstGeom>
        </p:spPr>
      </p:pic>
      <p:sp>
        <p:nvSpPr>
          <p:cNvPr id="9" name="Text box">
            <a:extLst>
              <a:ext uri="{FF2B5EF4-FFF2-40B4-BE49-F238E27FC236}">
                <a16:creationId xmlns:a16="http://schemas.microsoft.com/office/drawing/2014/main" id="{2DAB91CB-435B-1C78-77B2-6AE8737DCA30}"/>
              </a:ext>
            </a:extLst>
          </p:cNvPr>
          <p:cNvSpPr/>
          <p:nvPr/>
        </p:nvSpPr>
        <p:spPr>
          <a:xfrm>
            <a:off x="755650" y="2049879"/>
            <a:ext cx="5015546" cy="3824917"/>
          </a:xfrm>
          <a:prstGeom prst="rect">
            <a:avLst/>
          </a:prstGeom>
          <a:solidFill>
            <a:schemeClr val="bg1"/>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3662"/>
            <a:r>
              <a:rPr lang="en-GB" b="1" dirty="0">
                <a:solidFill>
                  <a:srgbClr val="E94E13"/>
                </a:solidFill>
              </a:rPr>
              <a:t>The Celts </a:t>
            </a:r>
            <a:r>
              <a:rPr lang="en-GB" dirty="0">
                <a:solidFill>
                  <a:schemeClr val="tx1"/>
                </a:solidFill>
              </a:rPr>
              <a:t>(who lived in Ireland, the United Kingdom and France) marked the end of the summer and the beginning of winter with this harvest festival.</a:t>
            </a:r>
          </a:p>
          <a:p>
            <a:pPr marL="285750" indent="-192088">
              <a:buFont typeface="Arial" panose="020B0604020202020204" pitchFamily="34" charset="0"/>
              <a:buChar char="•"/>
            </a:pPr>
            <a:r>
              <a:rPr lang="en-GB" dirty="0">
                <a:solidFill>
                  <a:schemeClr val="tx1"/>
                </a:solidFill>
              </a:rPr>
              <a:t>They called the festival Samhain (sow-in) and this translated to </a:t>
            </a:r>
            <a:r>
              <a:rPr lang="en-GB" b="1" dirty="0">
                <a:solidFill>
                  <a:srgbClr val="E94E13"/>
                </a:solidFill>
              </a:rPr>
              <a:t>‘the end of summer’</a:t>
            </a:r>
            <a:r>
              <a:rPr lang="en-GB" b="1" dirty="0">
                <a:solidFill>
                  <a:schemeClr val="tx1"/>
                </a:solidFill>
              </a:rPr>
              <a:t>. </a:t>
            </a:r>
          </a:p>
          <a:p>
            <a:pPr marL="285750" indent="-192088">
              <a:buFont typeface="Arial" panose="020B0604020202020204" pitchFamily="34" charset="0"/>
              <a:buChar char="•"/>
            </a:pPr>
            <a:r>
              <a:rPr lang="en-GB" dirty="0">
                <a:solidFill>
                  <a:schemeClr val="tx1"/>
                </a:solidFill>
              </a:rPr>
              <a:t>They believed that the festival would make their gods happy so they would protect them and their crops during the long, hard winter that was to come.</a:t>
            </a:r>
          </a:p>
          <a:p>
            <a:pPr marL="285750" indent="-192088">
              <a:buFont typeface="Arial" panose="020B0604020202020204" pitchFamily="34" charset="0"/>
              <a:buChar char="•"/>
            </a:pPr>
            <a:r>
              <a:rPr lang="en-GB" dirty="0">
                <a:solidFill>
                  <a:schemeClr val="tx1"/>
                </a:solidFill>
              </a:rPr>
              <a:t>They wore costumes and </a:t>
            </a:r>
            <a:br>
              <a:rPr lang="en-GB" dirty="0">
                <a:solidFill>
                  <a:schemeClr val="tx1"/>
                </a:solidFill>
              </a:rPr>
            </a:br>
            <a:r>
              <a:rPr lang="en-GB" dirty="0">
                <a:solidFill>
                  <a:schemeClr val="tx1"/>
                </a:solidFill>
              </a:rPr>
              <a:t>enjoyed fortune telling.</a:t>
            </a:r>
          </a:p>
        </p:txBody>
      </p:sp>
      <p:sp>
        <p:nvSpPr>
          <p:cNvPr id="8" name="TextBox 7">
            <a:extLst>
              <a:ext uri="{FF2B5EF4-FFF2-40B4-BE49-F238E27FC236}">
                <a16:creationId xmlns:a16="http://schemas.microsoft.com/office/drawing/2014/main" id="{36723C05-0809-4B9F-20FD-B3C049D66D07}"/>
              </a:ext>
            </a:extLst>
          </p:cNvPr>
          <p:cNvSpPr txBox="1"/>
          <p:nvPr/>
        </p:nvSpPr>
        <p:spPr>
          <a:xfrm>
            <a:off x="750885" y="1392572"/>
            <a:ext cx="7632700" cy="646331"/>
          </a:xfrm>
          <a:prstGeom prst="rect">
            <a:avLst/>
          </a:prstGeom>
          <a:noFill/>
        </p:spPr>
        <p:txBody>
          <a:bodyPr wrap="square" rtlCol="0">
            <a:spAutoFit/>
          </a:bodyPr>
          <a:lstStyle/>
          <a:p>
            <a:pPr marL="93662" algn="ctr"/>
            <a:r>
              <a:rPr lang="en-GB" b="1" dirty="0">
                <a:solidFill>
                  <a:srgbClr val="E94E13"/>
                </a:solidFill>
              </a:rPr>
              <a:t>In the beginning, Halloween was a harvest festival.</a:t>
            </a:r>
          </a:p>
          <a:p>
            <a:endParaRPr lang="en-GB" dirty="0">
              <a:solidFill>
                <a:srgbClr val="E94E13"/>
              </a:solidFill>
            </a:endParaRPr>
          </a:p>
        </p:txBody>
      </p:sp>
      <p:sp>
        <p:nvSpPr>
          <p:cNvPr id="7" name="Title 20">
            <a:extLst>
              <a:ext uri="{FF2B5EF4-FFF2-40B4-BE49-F238E27FC236}">
                <a16:creationId xmlns:a16="http://schemas.microsoft.com/office/drawing/2014/main" id="{73C6B13C-001F-9F41-DEC7-B5E594CD6DC4}"/>
              </a:ext>
            </a:extLst>
          </p:cNvPr>
          <p:cNvSpPr>
            <a:spLocks noGrp="1"/>
          </p:cNvSpPr>
          <p:nvPr>
            <p:ph type="title"/>
          </p:nvPr>
        </p:nvSpPr>
        <p:spPr>
          <a:xfrm>
            <a:off x="457198" y="478895"/>
            <a:ext cx="8220075" cy="994306"/>
          </a:xfrm>
        </p:spPr>
        <p:txBody>
          <a:bodyPr/>
          <a:lstStyle/>
          <a:p>
            <a:r>
              <a:rPr lang="en-GB" sz="3600" dirty="0">
                <a:solidFill>
                  <a:srgbClr val="8C368C"/>
                </a:solidFill>
              </a:rPr>
              <a:t>Where did Halloween come from?</a:t>
            </a:r>
          </a:p>
        </p:txBody>
      </p:sp>
    </p:spTree>
    <p:extLst>
      <p:ext uri="{BB962C8B-B14F-4D97-AF65-F5344CB8AC3E}">
        <p14:creationId xmlns:p14="http://schemas.microsoft.com/office/powerpoint/2010/main" val="172022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6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6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2" presetClass="entr" presetSubtype="4" fill="hold" grpId="0" nodeType="withEffect">
                                  <p:stCondLst>
                                    <p:cond delay="9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3000" fill="hold"/>
                                        <p:tgtEl>
                                          <p:spTgt spid="11"/>
                                        </p:tgtEl>
                                        <p:attrNameLst>
                                          <p:attrName>ppt_x</p:attrName>
                                        </p:attrNameLst>
                                      </p:cBhvr>
                                      <p:tavLst>
                                        <p:tav tm="0">
                                          <p:val>
                                            <p:strVal val="#ppt_x"/>
                                          </p:val>
                                        </p:tav>
                                        <p:tav tm="100000">
                                          <p:val>
                                            <p:strVal val="#ppt_x"/>
                                          </p:val>
                                        </p:tav>
                                      </p:tavLst>
                                    </p:anim>
                                    <p:anim calcmode="lin" valueType="num">
                                      <p:cBhvr additive="base">
                                        <p:cTn id="21" dur="3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8"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ackground scene">
            <a:extLst>
              <a:ext uri="{FF2B5EF4-FFF2-40B4-BE49-F238E27FC236}">
                <a16:creationId xmlns:a16="http://schemas.microsoft.com/office/drawing/2014/main" id="{F28594F1-9136-F9E7-2260-46562654B469}"/>
              </a:ext>
            </a:extLst>
          </p:cNvPr>
          <p:cNvPicPr>
            <a:picLocks noChangeAspect="1"/>
          </p:cNvPicPr>
          <p:nvPr/>
        </p:nvPicPr>
        <p:blipFill rotWithShape="1">
          <a:blip r:embed="rId2">
            <a:extLst>
              <a:ext uri="{28A0092B-C50C-407E-A947-70E740481C1C}">
                <a14:useLocalDpi xmlns:a14="http://schemas.microsoft.com/office/drawing/2010/main" val="0"/>
              </a:ext>
            </a:extLst>
          </a:blip>
          <a:srcRect t="844" r="893" b="1506"/>
          <a:stretch/>
        </p:blipFill>
        <p:spPr>
          <a:xfrm>
            <a:off x="445166" y="1899220"/>
            <a:ext cx="8069794" cy="4512727"/>
          </a:xfrm>
          <a:prstGeom prst="rect">
            <a:avLst/>
          </a:prstGeom>
        </p:spPr>
      </p:pic>
      <p:sp>
        <p:nvSpPr>
          <p:cNvPr id="15" name="text box 3">
            <a:extLst>
              <a:ext uri="{FF2B5EF4-FFF2-40B4-BE49-F238E27FC236}">
                <a16:creationId xmlns:a16="http://schemas.microsoft.com/office/drawing/2014/main" id="{9876D3C5-4A63-A5FF-6136-5A78CED3D51D}"/>
              </a:ext>
            </a:extLst>
          </p:cNvPr>
          <p:cNvSpPr/>
          <p:nvPr/>
        </p:nvSpPr>
        <p:spPr>
          <a:xfrm>
            <a:off x="6049725" y="1901871"/>
            <a:ext cx="2352172" cy="2885807"/>
          </a:xfrm>
          <a:prstGeom prst="rect">
            <a:avLst/>
          </a:prstGeom>
          <a:solidFill>
            <a:srgbClr val="F08115">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People began to call the night before the first of November, ‘All-hallows Eve’ and this eventually became </a:t>
            </a:r>
            <a:r>
              <a:rPr lang="en-GB" b="1" dirty="0">
                <a:solidFill>
                  <a:srgbClr val="8C368C"/>
                </a:solidFill>
              </a:rPr>
              <a:t>Halloween.</a:t>
            </a:r>
          </a:p>
          <a:p>
            <a:pPr algn="ctr"/>
            <a:endParaRPr lang="en-GB" dirty="0"/>
          </a:p>
        </p:txBody>
      </p:sp>
      <p:sp>
        <p:nvSpPr>
          <p:cNvPr id="13" name="text box 2">
            <a:extLst>
              <a:ext uri="{FF2B5EF4-FFF2-40B4-BE49-F238E27FC236}">
                <a16:creationId xmlns:a16="http://schemas.microsoft.com/office/drawing/2014/main" id="{1094BEBD-0D71-D39A-F9D0-68B6DE2B899A}"/>
              </a:ext>
            </a:extLst>
          </p:cNvPr>
          <p:cNvSpPr/>
          <p:nvPr/>
        </p:nvSpPr>
        <p:spPr>
          <a:xfrm>
            <a:off x="3409461" y="1901871"/>
            <a:ext cx="2352172" cy="2885807"/>
          </a:xfrm>
          <a:prstGeom prst="rect">
            <a:avLst/>
          </a:prstGeom>
          <a:solidFill>
            <a:srgbClr val="F08115">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‘All Saints’ Day’ </a:t>
            </a:r>
            <a:br>
              <a:rPr lang="en-GB" b="1" dirty="0"/>
            </a:br>
            <a:r>
              <a:rPr lang="en-GB" b="1" dirty="0"/>
              <a:t>was also called </a:t>
            </a:r>
            <a:br>
              <a:rPr lang="en-GB" b="1" dirty="0"/>
            </a:br>
            <a:r>
              <a:rPr lang="en-GB" b="1" dirty="0"/>
              <a:t>‘All-hallows’ which was an old English word.</a:t>
            </a:r>
          </a:p>
          <a:p>
            <a:pPr algn="ctr"/>
            <a:endParaRPr lang="en-GB" dirty="0"/>
          </a:p>
        </p:txBody>
      </p:sp>
      <p:sp>
        <p:nvSpPr>
          <p:cNvPr id="5" name="text box 1">
            <a:extLst>
              <a:ext uri="{FF2B5EF4-FFF2-40B4-BE49-F238E27FC236}">
                <a16:creationId xmlns:a16="http://schemas.microsoft.com/office/drawing/2014/main" id="{FEAB54FC-0411-F58A-F634-84D6EB5CC316}"/>
              </a:ext>
            </a:extLst>
          </p:cNvPr>
          <p:cNvSpPr/>
          <p:nvPr/>
        </p:nvSpPr>
        <p:spPr>
          <a:xfrm>
            <a:off x="769197" y="1901872"/>
            <a:ext cx="2352172" cy="2885807"/>
          </a:xfrm>
          <a:prstGeom prst="rect">
            <a:avLst/>
          </a:prstGeom>
          <a:solidFill>
            <a:srgbClr val="F08115">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When the Celts eventually became Christian, they started to call</a:t>
            </a:r>
            <a:br>
              <a:rPr lang="en-GB" b="1" dirty="0"/>
            </a:br>
            <a:r>
              <a:rPr lang="en-GB" b="1" dirty="0"/>
              <a:t> the first day </a:t>
            </a:r>
          </a:p>
          <a:p>
            <a:pPr algn="ctr"/>
            <a:r>
              <a:rPr lang="en-GB" b="1" dirty="0"/>
              <a:t>of November</a:t>
            </a:r>
            <a:br>
              <a:rPr lang="en-GB" b="1" dirty="0"/>
            </a:br>
            <a:r>
              <a:rPr lang="en-GB" b="1" dirty="0"/>
              <a:t> ‘All Saints’ Day’.</a:t>
            </a:r>
          </a:p>
          <a:p>
            <a:pPr algn="ctr"/>
            <a:endParaRPr lang="en-GB" dirty="0"/>
          </a:p>
        </p:txBody>
      </p:sp>
      <p:pic>
        <p:nvPicPr>
          <p:cNvPr id="3" name="gost">
            <a:extLst>
              <a:ext uri="{FF2B5EF4-FFF2-40B4-BE49-F238E27FC236}">
                <a16:creationId xmlns:a16="http://schemas.microsoft.com/office/drawing/2014/main" id="{14C679D7-E3B2-08A1-6B1A-C86D1C4548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7889" y="1333564"/>
            <a:ext cx="2887679" cy="2528573"/>
          </a:xfrm>
          <a:prstGeom prst="rect">
            <a:avLst/>
          </a:prstGeom>
          <a:effectLst>
            <a:outerShdw blurRad="292100" dist="50800" dir="5400000" algn="ctr" rotWithShape="0">
              <a:srgbClr val="000000">
                <a:alpha val="45000"/>
              </a:srgbClr>
            </a:outerShdw>
          </a:effectLst>
        </p:spPr>
      </p:pic>
      <p:sp>
        <p:nvSpPr>
          <p:cNvPr id="7" name="Title">
            <a:extLst>
              <a:ext uri="{FF2B5EF4-FFF2-40B4-BE49-F238E27FC236}">
                <a16:creationId xmlns:a16="http://schemas.microsoft.com/office/drawing/2014/main" id="{73C6B13C-001F-9F41-DEC7-B5E594CD6DC4}"/>
              </a:ext>
            </a:extLst>
          </p:cNvPr>
          <p:cNvSpPr>
            <a:spLocks noGrp="1"/>
          </p:cNvSpPr>
          <p:nvPr>
            <p:ph type="title"/>
          </p:nvPr>
        </p:nvSpPr>
        <p:spPr>
          <a:xfrm>
            <a:off x="457198" y="701086"/>
            <a:ext cx="8220075" cy="994306"/>
          </a:xfrm>
        </p:spPr>
        <p:txBody>
          <a:bodyPr/>
          <a:lstStyle/>
          <a:p>
            <a:pPr algn="ctr"/>
            <a:r>
              <a:rPr lang="en-GB" dirty="0">
                <a:solidFill>
                  <a:srgbClr val="8C368C"/>
                </a:solidFill>
              </a:rPr>
              <a:t>Where did the name Hallowe’en come from?</a:t>
            </a:r>
            <a:endParaRPr lang="en-GB" sz="3600" dirty="0">
              <a:solidFill>
                <a:srgbClr val="8C368C"/>
              </a:solidFill>
            </a:endParaRPr>
          </a:p>
        </p:txBody>
      </p:sp>
    </p:spTree>
    <p:extLst>
      <p:ext uri="{BB962C8B-B14F-4D97-AF65-F5344CB8AC3E}">
        <p14:creationId xmlns:p14="http://schemas.microsoft.com/office/powerpoint/2010/main" val="121756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25 0.03056 L -0.01025 0.03079 C 0.00781 0.0213 0.02552 0.01065 0.04375 0.00255 C 0.05034 -0.00046 0.05694 -0.0037 0.06354 -0.00625 C 0.08003 -0.01273 0.10416 -0.02152 0.12274 -0.02546 C 0.15225 -0.03171 0.15173 -0.03078 0.18038 -0.03264 C 0.21545 -0.03796 0.21475 -0.03958 0.26319 -0.03264 C 0.2677 -0.03194 0.27118 -0.02754 0.275 -0.02546 C 0.2802 -0.02291 0.28576 -0.02152 0.29079 -0.01851 C 0.30225 -0.01157 0.31232 -0.00208 0.32378 0.00417 C 0.36128 0.02477 0.33142 0.00903 0.37517 0.03056 C 0.38993 0.03797 0.39982 0.04399 0.41579 0.04977 C 0.43402 0.05649 0.43993 0.05533 0.45937 0.05695 C 0.47673 0.05556 0.49444 0.05625 0.51198 0.05324 C 0.5276 0.0507 0.53507 0.04074 0.54861 0.03241 C 0.56076 0.02477 0.57257 0.01528 0.58559 0.01135 C 0.59531 0.00834 0.60468 0.00463 0.61441 0.00255 C 0.625 -3.7037E-6 0.64618 -0.00162 0.65798 -0.00277 C 0.66892 -0.00162 0.68003 -0.00254 0.69079 0.0007 C 0.70486 0.0051 0.71753 0.01713 0.73159 0.02014 L 0.75781 0.02524 C 0.77274 0.02246 0.78802 0.0213 0.8026 0.01644 C 0.81163 0.01366 0.81944 0.00764 0.8276 0.00255 C 0.846 -0.00926 0.86284 -0.02407 0.88159 -0.03426 C 0.89878 -0.04351 0.91458 -0.05879 0.93298 -0.06226 C 0.96875 -0.06921 0.95121 -0.06689 0.98559 -0.06921 C 1.00399 -0.06875 1.02257 -0.06898 1.04079 -0.06759 C 1.05764 -0.06643 1.06788 -0.0618 1.0842 -0.05532 C 1.09132 -0.05254 1.09826 -0.04976 1.1052 -0.04652 C 1.11423 -0.04236 1.12309 -0.03773 1.13177 -0.03264 C 1.14878 -0.02176 1.16805 -0.00486 1.1868 0.00255 C 1.19184 0.0044 1.19739 0.00371 1.2026 0.00417 C 1.21093 0.0051 1.21944 0.00533 1.2276 0.00602 C 1.23593 0.00371 1.24461 0.00255 1.2526 -0.00092 C 1.26701 -0.0074 1.27882 -0.01898 1.2934 -0.02384 C 1.29739 -0.025 1.32291 -0.02731 1.32361 -0.02731 C 1.34218 -0.03217 1.33142 -0.03009 1.3684 -0.02546 C 1.36979 -0.02546 1.371 -0.0243 1.37239 -0.02384 L 1.37639 -0.02199 L 1.375 -0.02384 " pathEditMode="relative" rAng="0" ptsTypes="AAAAAAAAAAAAAAAAAAAAAAAAAAAAAAAAAAAAAAAA">
                                      <p:cBhvr>
                                        <p:cTn id="6" dur="5000" fill="hold"/>
                                        <p:tgtEl>
                                          <p:spTgt spid="3"/>
                                        </p:tgtEl>
                                        <p:attrNameLst>
                                          <p:attrName>ppt_x</p:attrName>
                                          <p:attrName>ppt_y</p:attrName>
                                        </p:attrNameLst>
                                      </p:cBhvr>
                                      <p:rCtr x="69340" y="-3681"/>
                                    </p:animMotion>
                                  </p:childTnLst>
                                </p:cTn>
                              </p:par>
                              <p:par>
                                <p:cTn id="7" presetID="10" presetClass="entr" presetSubtype="0" fill="hold" grpId="0" nodeType="withEffect">
                                  <p:stCondLst>
                                    <p:cond delay="370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par>
                                <p:cTn id="10" presetID="2" presetClass="entr" presetSubtype="4" fill="hold" grpId="0" nodeType="withEffect">
                                  <p:stCondLst>
                                    <p:cond delay="37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7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childTnLst>
                                </p:cTn>
                              </p:par>
                            </p:childTnLst>
                          </p:cTn>
                        </p:par>
                        <p:par>
                          <p:cTn id="18" fill="hold">
                            <p:stCondLst>
                              <p:cond delay="6700"/>
                            </p:stCondLst>
                            <p:childTnLst>
                              <p:par>
                                <p:cTn id="19" presetID="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2000" fill="hold"/>
                                        <p:tgtEl>
                                          <p:spTgt spid="13"/>
                                        </p:tgtEl>
                                        <p:attrNameLst>
                                          <p:attrName>ppt_x</p:attrName>
                                        </p:attrNameLst>
                                      </p:cBhvr>
                                      <p:tavLst>
                                        <p:tav tm="0">
                                          <p:val>
                                            <p:strVal val="#ppt_x"/>
                                          </p:val>
                                        </p:tav>
                                        <p:tav tm="100000">
                                          <p:val>
                                            <p:strVal val="#ppt_x"/>
                                          </p:val>
                                        </p:tav>
                                      </p:tavLst>
                                    </p:anim>
                                    <p:anim calcmode="lin" valueType="num">
                                      <p:cBhvr additive="base">
                                        <p:cTn id="22" dur="200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8700"/>
                            </p:stCondLst>
                            <p:childTnLst>
                              <p:par>
                                <p:cTn id="24" presetID="2" presetClass="entr" presetSubtype="4"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000" fill="hold"/>
                                        <p:tgtEl>
                                          <p:spTgt spid="15"/>
                                        </p:tgtEl>
                                        <p:attrNameLst>
                                          <p:attrName>ppt_x</p:attrName>
                                        </p:attrNameLst>
                                      </p:cBhvr>
                                      <p:tavLst>
                                        <p:tav tm="0">
                                          <p:val>
                                            <p:strVal val="#ppt_x"/>
                                          </p:val>
                                        </p:tav>
                                        <p:tav tm="100000">
                                          <p:val>
                                            <p:strVal val="#ppt_x"/>
                                          </p:val>
                                        </p:tav>
                                      </p:tavLst>
                                    </p:anim>
                                    <p:anim calcmode="lin" valueType="num">
                                      <p:cBhvr additive="base">
                                        <p:cTn id="27"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5"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spider web">
            <a:extLst>
              <a:ext uri="{FF2B5EF4-FFF2-40B4-BE49-F238E27FC236}">
                <a16:creationId xmlns:a16="http://schemas.microsoft.com/office/drawing/2014/main" id="{0C47E3CC-B84D-4241-D775-0B4168E721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24" y="4607907"/>
            <a:ext cx="2893244" cy="4091614"/>
          </a:xfrm>
          <a:prstGeom prst="rect">
            <a:avLst/>
          </a:prstGeom>
        </p:spPr>
      </p:pic>
      <p:pic>
        <p:nvPicPr>
          <p:cNvPr id="5" name="frankestien">
            <a:extLst>
              <a:ext uri="{FF2B5EF4-FFF2-40B4-BE49-F238E27FC236}">
                <a16:creationId xmlns:a16="http://schemas.microsoft.com/office/drawing/2014/main" id="{79B9F3C8-881B-FCB1-62A2-6C965CF381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807" y="4915960"/>
            <a:ext cx="1113350" cy="1388586"/>
          </a:xfrm>
          <a:prstGeom prst="rect">
            <a:avLst/>
          </a:prstGeom>
        </p:spPr>
      </p:pic>
      <p:pic>
        <p:nvPicPr>
          <p:cNvPr id="18" name="witch with pumpkin">
            <a:extLst>
              <a:ext uri="{FF2B5EF4-FFF2-40B4-BE49-F238E27FC236}">
                <a16:creationId xmlns:a16="http://schemas.microsoft.com/office/drawing/2014/main" id="{D24E6EAE-9C5C-6A98-7383-2CE3049745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3430" y="4653806"/>
            <a:ext cx="970562" cy="1650740"/>
          </a:xfrm>
          <a:prstGeom prst="rect">
            <a:avLst/>
          </a:prstGeom>
        </p:spPr>
      </p:pic>
      <p:pic>
        <p:nvPicPr>
          <p:cNvPr id="14" name="witch">
            <a:extLst>
              <a:ext uri="{FF2B5EF4-FFF2-40B4-BE49-F238E27FC236}">
                <a16:creationId xmlns:a16="http://schemas.microsoft.com/office/drawing/2014/main" id="{538A4C80-2E48-C67A-2F1B-0F38593845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9189" y="4748017"/>
            <a:ext cx="782827" cy="1556529"/>
          </a:xfrm>
          <a:prstGeom prst="rect">
            <a:avLst/>
          </a:prstGeom>
        </p:spPr>
      </p:pic>
      <p:pic>
        <p:nvPicPr>
          <p:cNvPr id="3" name="ghost kid">
            <a:extLst>
              <a:ext uri="{FF2B5EF4-FFF2-40B4-BE49-F238E27FC236}">
                <a16:creationId xmlns:a16="http://schemas.microsoft.com/office/drawing/2014/main" id="{6866345B-38F4-902C-2476-FD90137797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96571" y="4755355"/>
            <a:ext cx="1215074" cy="1549191"/>
          </a:xfrm>
          <a:prstGeom prst="rect">
            <a:avLst/>
          </a:prstGeom>
        </p:spPr>
      </p:pic>
      <p:sp>
        <p:nvSpPr>
          <p:cNvPr id="9" name="text box">
            <a:extLst>
              <a:ext uri="{FF2B5EF4-FFF2-40B4-BE49-F238E27FC236}">
                <a16:creationId xmlns:a16="http://schemas.microsoft.com/office/drawing/2014/main" id="{2DAB91CB-435B-1C78-77B2-6AE8737DCA30}"/>
              </a:ext>
            </a:extLst>
          </p:cNvPr>
          <p:cNvSpPr/>
          <p:nvPr/>
        </p:nvSpPr>
        <p:spPr>
          <a:xfrm>
            <a:off x="803028" y="1783157"/>
            <a:ext cx="3429253" cy="4343096"/>
          </a:xfrm>
          <a:prstGeom prst="rect">
            <a:avLst/>
          </a:prstGeom>
          <a:solidFill>
            <a:schemeClr val="bg1"/>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192088">
              <a:buFont typeface="Arial" panose="020B0604020202020204" pitchFamily="34" charset="0"/>
              <a:buChar char="•"/>
            </a:pPr>
            <a:r>
              <a:rPr lang="en-GB" dirty="0">
                <a:solidFill>
                  <a:schemeClr val="tx1"/>
                </a:solidFill>
              </a:rPr>
              <a:t>People believed that ghosts walked the streets on Halloween night and they felt scared about meeting them.</a:t>
            </a:r>
            <a:br>
              <a:rPr lang="en-GB" dirty="0">
                <a:solidFill>
                  <a:schemeClr val="tx1"/>
                </a:solidFill>
              </a:rPr>
            </a:br>
            <a:endParaRPr lang="en-GB" dirty="0">
              <a:solidFill>
                <a:schemeClr val="tx1"/>
              </a:solidFill>
            </a:endParaRPr>
          </a:p>
          <a:p>
            <a:pPr marL="285750" indent="-192088">
              <a:buFont typeface="Arial" panose="020B0604020202020204" pitchFamily="34" charset="0"/>
              <a:buChar char="•"/>
            </a:pPr>
            <a:r>
              <a:rPr lang="en-GB" dirty="0">
                <a:solidFill>
                  <a:schemeClr val="tx1"/>
                </a:solidFill>
              </a:rPr>
              <a:t>They began to wear masks to fool the ghosts into believing that they were other spirits.</a:t>
            </a:r>
            <a:br>
              <a:rPr lang="en-GB" dirty="0">
                <a:solidFill>
                  <a:schemeClr val="tx1"/>
                </a:solidFill>
              </a:rPr>
            </a:br>
            <a:endParaRPr lang="en-GB" dirty="0">
              <a:solidFill>
                <a:schemeClr val="tx1"/>
              </a:solidFill>
            </a:endParaRPr>
          </a:p>
          <a:p>
            <a:pPr marL="285750" indent="-192088">
              <a:buFont typeface="Arial" panose="020B0604020202020204" pitchFamily="34" charset="0"/>
              <a:buChar char="•"/>
            </a:pPr>
            <a:r>
              <a:rPr lang="en-GB" dirty="0">
                <a:solidFill>
                  <a:schemeClr val="tx1"/>
                </a:solidFill>
              </a:rPr>
              <a:t>Soon, people started to wear costumes and fancy dress to go with the masks.</a:t>
            </a:r>
          </a:p>
        </p:txBody>
      </p:sp>
      <p:sp>
        <p:nvSpPr>
          <p:cNvPr id="7" name="Title">
            <a:extLst>
              <a:ext uri="{FF2B5EF4-FFF2-40B4-BE49-F238E27FC236}">
                <a16:creationId xmlns:a16="http://schemas.microsoft.com/office/drawing/2014/main" id="{73C6B13C-001F-9F41-DEC7-B5E594CD6DC4}"/>
              </a:ext>
            </a:extLst>
          </p:cNvPr>
          <p:cNvSpPr>
            <a:spLocks noGrp="1"/>
          </p:cNvSpPr>
          <p:nvPr>
            <p:ph type="title"/>
          </p:nvPr>
        </p:nvSpPr>
        <p:spPr>
          <a:xfrm>
            <a:off x="457198" y="659367"/>
            <a:ext cx="8220075" cy="994306"/>
          </a:xfrm>
        </p:spPr>
        <p:txBody>
          <a:bodyPr/>
          <a:lstStyle/>
          <a:p>
            <a:pPr algn="ctr"/>
            <a:r>
              <a:rPr lang="en-GB" dirty="0">
                <a:solidFill>
                  <a:srgbClr val="8C368C"/>
                </a:solidFill>
              </a:rPr>
              <a:t>Why do people dress in costumes at Halloween?</a:t>
            </a:r>
            <a:endParaRPr lang="en-GB" sz="3600" dirty="0">
              <a:solidFill>
                <a:srgbClr val="8C368C"/>
              </a:solidFill>
            </a:endParaRPr>
          </a:p>
        </p:txBody>
      </p:sp>
      <p:grpSp>
        <p:nvGrpSpPr>
          <p:cNvPr id="26" name="Group 25">
            <a:extLst>
              <a:ext uri="{FF2B5EF4-FFF2-40B4-BE49-F238E27FC236}">
                <a16:creationId xmlns:a16="http://schemas.microsoft.com/office/drawing/2014/main" id="{9342A944-2C91-E329-214D-6CF94F818A2C}"/>
              </a:ext>
            </a:extLst>
          </p:cNvPr>
          <p:cNvGrpSpPr/>
          <p:nvPr/>
        </p:nvGrpSpPr>
        <p:grpSpPr>
          <a:xfrm>
            <a:off x="4407575" y="1807221"/>
            <a:ext cx="3964500" cy="2803359"/>
            <a:chOff x="4407575" y="1807221"/>
            <a:chExt cx="3964500" cy="2803359"/>
          </a:xfrm>
        </p:grpSpPr>
        <p:pic>
          <p:nvPicPr>
            <p:cNvPr id="20" name="trick and treating scene">
              <a:extLst>
                <a:ext uri="{FF2B5EF4-FFF2-40B4-BE49-F238E27FC236}">
                  <a16:creationId xmlns:a16="http://schemas.microsoft.com/office/drawing/2014/main" id="{A5019C68-D00C-A21D-AF7A-CEB92509C4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7575" y="1807221"/>
              <a:ext cx="3964500" cy="2803359"/>
            </a:xfrm>
            <a:prstGeom prst="rect">
              <a:avLst/>
            </a:prstGeom>
            <a:ln w="38100">
              <a:solidFill>
                <a:srgbClr val="E94E13"/>
              </a:solidFill>
            </a:ln>
          </p:spPr>
        </p:pic>
        <p:pic>
          <p:nvPicPr>
            <p:cNvPr id="25" name="Picture 24">
              <a:extLst>
                <a:ext uri="{FF2B5EF4-FFF2-40B4-BE49-F238E27FC236}">
                  <a16:creationId xmlns:a16="http://schemas.microsoft.com/office/drawing/2014/main" id="{24FEA1EA-729A-2AAC-03D6-F81E057BBC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346714" y="3105641"/>
              <a:ext cx="1007348" cy="1395475"/>
            </a:xfrm>
            <a:prstGeom prst="rect">
              <a:avLst/>
            </a:prstGeom>
          </p:spPr>
        </p:pic>
      </p:grpSp>
      <p:pic>
        <p:nvPicPr>
          <p:cNvPr id="21" name="ghost">
            <a:extLst>
              <a:ext uri="{FF2B5EF4-FFF2-40B4-BE49-F238E27FC236}">
                <a16:creationId xmlns:a16="http://schemas.microsoft.com/office/drawing/2014/main" id="{14E6AC00-63FD-8915-C626-34F856B447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95382" y="2526632"/>
            <a:ext cx="1525172" cy="1335505"/>
          </a:xfrm>
          <a:prstGeom prst="rect">
            <a:avLst/>
          </a:prstGeom>
          <a:effectLst>
            <a:outerShdw blurRad="292100" dist="50800" dir="5400000" algn="ctr" rotWithShape="0">
              <a:srgbClr val="000000">
                <a:alpha val="45000"/>
              </a:srgbClr>
            </a:outerShdw>
          </a:effectLst>
        </p:spPr>
      </p:pic>
    </p:spTree>
    <p:extLst>
      <p:ext uri="{BB962C8B-B14F-4D97-AF65-F5344CB8AC3E}">
        <p14:creationId xmlns:p14="http://schemas.microsoft.com/office/powerpoint/2010/main" val="79524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2.77778E-7 -1.11111E-6 L -2.77778E-7 0.00023 C 0.01806 -0.00926 0.03576 -0.01991 0.05399 -0.02801 C 0.06059 -0.03102 0.06719 -0.03426 0.07378 -0.0368 C 0.09028 -0.04329 0.11458 -0.05208 0.13316 -0.05602 C 0.1625 -0.06227 0.16198 -0.06134 0.19063 -0.06319 C 0.22569 -0.06852 0.225 -0.07014 0.27344 -0.06319 C 0.27795 -0.0625 0.28142 -0.0581 0.28524 -0.05602 C 0.29045 -0.05347 0.29601 -0.05208 0.30104 -0.04907 C 0.3125 -0.04213 0.32257 -0.03264 0.33403 -0.02639 C 0.37153 -0.00579 0.34167 -0.02153 0.38542 -1.11111E-6 C 0.40017 0.00741 0.41007 0.01343 0.42604 0.01921 C 0.44427 0.02593 0.45017 0.02477 0.46962 0.02639 C 0.48698 0.025 0.50469 0.0257 0.52222 0.02269 C 0.53785 0.02014 0.54531 0.01019 0.55885 0.00185 C 0.57101 -0.00579 0.58281 -0.01528 0.59583 -0.01921 C 0.60556 -0.02222 0.61493 -0.02592 0.62465 -0.02801 C 0.63524 -0.03055 0.65642 -0.03217 0.66823 -0.03333 C 0.67917 -0.03217 0.69028 -0.0331 0.70104 -0.02986 C 0.7151 -0.02546 0.72778 -0.01342 0.74184 -0.01042 L 0.76806 -0.00532 C 0.78299 -0.0081 0.79826 -0.00926 0.81285 -0.01412 C 0.82188 -0.0169 0.82969 -0.02292 0.83785 -0.02801 C 0.85625 -0.03981 0.87309 -0.05463 0.89184 -0.06481 C 0.90903 -0.07407 0.92483 -0.08935 0.94323 -0.09282 C 0.97899 -0.09977 0.96146 -0.09745 0.99583 -0.09977 C 1.01424 -0.0993 1.03281 -0.09954 1.05104 -0.09815 C 1.06788 -0.09699 1.07813 -0.09236 1.09444 -0.08588 C 1.10156 -0.0831 1.10851 -0.08032 1.11545 -0.07708 C 1.12448 -0.07292 1.13333 -0.06829 1.14201 -0.06319 C 1.15903 -0.05231 1.1783 -0.03542 1.19705 -0.02801 C 1.20208 -0.02616 1.20764 -0.02685 1.21285 -0.02639 C 1.22118 -0.02546 1.22969 -0.02523 1.23785 -0.02454 C 1.24618 -0.02685 1.25486 -0.02801 1.26285 -0.03148 C 1.27726 -0.03796 1.28906 -0.04954 1.30365 -0.0544 C 1.30764 -0.05555 1.33316 -0.05787 1.33385 -0.05787 C 1.35243 -0.06273 1.34167 -0.06065 1.37865 -0.05602 C 1.38004 -0.05602 1.38125 -0.05486 1.38264 -0.0544 L 1.38663 -0.05255 L 1.38524 -0.0544 " pathEditMode="relative" rAng="0" ptsTypes="AAAAAAAAAAAAAAAAAAAAAAAAAAAAAAAAAAAAAAAA">
                                      <p:cBhvr>
                                        <p:cTn id="10" dur="5000" fill="hold"/>
                                        <p:tgtEl>
                                          <p:spTgt spid="21"/>
                                        </p:tgtEl>
                                        <p:attrNameLst>
                                          <p:attrName>ppt_x</p:attrName>
                                          <p:attrName>ppt_y</p:attrName>
                                        </p:attrNameLst>
                                      </p:cBhvr>
                                      <p:rCtr x="69323" y="-3681"/>
                                    </p:animMotion>
                                  </p:childTnLst>
                                </p:cTn>
                              </p:par>
                              <p:par>
                                <p:cTn id="11" presetID="10" presetClass="entr" presetSubtype="0"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27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2" presetClass="entr" presetSubtype="2" fill="hold" nodeType="withEffect">
                                  <p:stCondLst>
                                    <p:cond delay="27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1+#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7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1+#ppt_w/2"/>
                                          </p:val>
                                        </p:tav>
                                        <p:tav tm="100000">
                                          <p:val>
                                            <p:strVal val="#ppt_x"/>
                                          </p:val>
                                        </p:tav>
                                      </p:tavLst>
                                    </p:anim>
                                    <p:anim calcmode="lin" valueType="num">
                                      <p:cBhvr additive="base">
                                        <p:cTn id="24" dur="10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27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1+#ppt_w/2"/>
                                          </p:val>
                                        </p:tav>
                                        <p:tav tm="100000">
                                          <p:val>
                                            <p:strVal val="#ppt_x"/>
                                          </p:val>
                                        </p:tav>
                                      </p:tavLst>
                                    </p:anim>
                                    <p:anim calcmode="lin" valueType="num">
                                      <p:cBhvr additive="base">
                                        <p:cTn id="28" dur="10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27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1+#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pider web">
            <a:extLst>
              <a:ext uri="{FF2B5EF4-FFF2-40B4-BE49-F238E27FC236}">
                <a16:creationId xmlns:a16="http://schemas.microsoft.com/office/drawing/2014/main" id="{D0AE7324-1609-718A-971C-638B759C07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24" y="4607907"/>
            <a:ext cx="2893244" cy="4091614"/>
          </a:xfrm>
          <a:prstGeom prst="rect">
            <a:avLst/>
          </a:prstGeom>
        </p:spPr>
      </p:pic>
      <p:sp>
        <p:nvSpPr>
          <p:cNvPr id="9" name="text box">
            <a:extLst>
              <a:ext uri="{FF2B5EF4-FFF2-40B4-BE49-F238E27FC236}">
                <a16:creationId xmlns:a16="http://schemas.microsoft.com/office/drawing/2014/main" id="{2DAB91CB-435B-1C78-77B2-6AE8737DCA30}"/>
              </a:ext>
            </a:extLst>
          </p:cNvPr>
          <p:cNvSpPr/>
          <p:nvPr/>
        </p:nvSpPr>
        <p:spPr>
          <a:xfrm>
            <a:off x="803028" y="1722997"/>
            <a:ext cx="6067004" cy="4343096"/>
          </a:xfrm>
          <a:prstGeom prst="rect">
            <a:avLst/>
          </a:prstGeom>
          <a:solidFill>
            <a:schemeClr val="bg1"/>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192088">
              <a:buFont typeface="Arial" panose="020B0604020202020204" pitchFamily="34" charset="0"/>
              <a:buChar char="•"/>
            </a:pPr>
            <a:r>
              <a:rPr lang="en-GB" dirty="0">
                <a:solidFill>
                  <a:schemeClr val="tx1"/>
                </a:solidFill>
              </a:rPr>
              <a:t>There was an old Irish legend about a very mean and sly man called Jack who was always playing tricks on people. When he died, he was not allowed into heaven or hell so he had to walk the Earth from then on. The only thing Jack had to guide him on his way was a hollowed out turnip with a light inside it.</a:t>
            </a:r>
          </a:p>
          <a:p>
            <a:pPr marL="285750" indent="-192088">
              <a:buFont typeface="Arial" panose="020B0604020202020204" pitchFamily="34" charset="0"/>
              <a:buChar char="•"/>
            </a:pPr>
            <a:r>
              <a:rPr lang="en-GB" dirty="0">
                <a:solidFill>
                  <a:schemeClr val="tx1"/>
                </a:solidFill>
              </a:rPr>
              <a:t>This is where we get the name ‘Jack of the Lantern’ which changed to ‘jack-o’-lantern’.</a:t>
            </a:r>
          </a:p>
          <a:p>
            <a:pPr marL="285750" indent="-192088">
              <a:buFont typeface="Arial" panose="020B0604020202020204" pitchFamily="34" charset="0"/>
              <a:buChar char="•"/>
            </a:pPr>
            <a:r>
              <a:rPr lang="en-GB" dirty="0">
                <a:solidFill>
                  <a:schemeClr val="tx1"/>
                </a:solidFill>
              </a:rPr>
              <a:t>When European settlers arrived in America, they realised that pumpkins would be far easier to carve as they were soft and would give out a brighter orange coloured light, than the turnips.</a:t>
            </a:r>
          </a:p>
          <a:p>
            <a:pPr marL="285750" indent="-192088">
              <a:buFont typeface="Arial" panose="020B0604020202020204" pitchFamily="34" charset="0"/>
              <a:buChar char="•"/>
            </a:pPr>
            <a:r>
              <a:rPr lang="en-GB" dirty="0">
                <a:solidFill>
                  <a:schemeClr val="tx1"/>
                </a:solidFill>
              </a:rPr>
              <a:t>Nowadays, most jack-o’-lanterns are carved from                                      pumpkins for this reason.</a:t>
            </a:r>
          </a:p>
        </p:txBody>
      </p:sp>
      <p:pic>
        <p:nvPicPr>
          <p:cNvPr id="4" name="couple with pumkin">
            <a:extLst>
              <a:ext uri="{FF2B5EF4-FFF2-40B4-BE49-F238E27FC236}">
                <a16:creationId xmlns:a16="http://schemas.microsoft.com/office/drawing/2014/main" id="{8782723D-178A-4C3C-779A-729C46977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7979" y="4391580"/>
            <a:ext cx="2441462" cy="2046993"/>
          </a:xfrm>
          <a:prstGeom prst="rect">
            <a:avLst/>
          </a:prstGeom>
        </p:spPr>
      </p:pic>
      <p:pic>
        <p:nvPicPr>
          <p:cNvPr id="11" name="pumpkin 2">
            <a:extLst>
              <a:ext uri="{FF2B5EF4-FFF2-40B4-BE49-F238E27FC236}">
                <a16:creationId xmlns:a16="http://schemas.microsoft.com/office/drawing/2014/main" id="{6D6745F3-71D9-644A-8ED3-DBF27AC719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325268" flipH="1">
            <a:off x="7597432" y="2705478"/>
            <a:ext cx="1152081" cy="1009505"/>
          </a:xfrm>
          <a:prstGeom prst="rect">
            <a:avLst/>
          </a:prstGeom>
        </p:spPr>
      </p:pic>
      <p:pic>
        <p:nvPicPr>
          <p:cNvPr id="8" name="pumpkin 1">
            <a:extLst>
              <a:ext uri="{FF2B5EF4-FFF2-40B4-BE49-F238E27FC236}">
                <a16:creationId xmlns:a16="http://schemas.microsoft.com/office/drawing/2014/main" id="{B5C2AB0B-8039-3832-B73F-B84BF3716F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3464" y="2802269"/>
            <a:ext cx="1430492" cy="1253461"/>
          </a:xfrm>
          <a:prstGeom prst="rect">
            <a:avLst/>
          </a:prstGeom>
        </p:spPr>
      </p:pic>
      <p:sp>
        <p:nvSpPr>
          <p:cNvPr id="7" name="Title">
            <a:extLst>
              <a:ext uri="{FF2B5EF4-FFF2-40B4-BE49-F238E27FC236}">
                <a16:creationId xmlns:a16="http://schemas.microsoft.com/office/drawing/2014/main" id="{73C6B13C-001F-9F41-DEC7-B5E594CD6DC4}"/>
              </a:ext>
            </a:extLst>
          </p:cNvPr>
          <p:cNvSpPr>
            <a:spLocks noGrp="1"/>
          </p:cNvSpPr>
          <p:nvPr>
            <p:ph type="title"/>
          </p:nvPr>
        </p:nvSpPr>
        <p:spPr>
          <a:xfrm>
            <a:off x="457198" y="659367"/>
            <a:ext cx="8220075" cy="994306"/>
          </a:xfrm>
        </p:spPr>
        <p:txBody>
          <a:bodyPr/>
          <a:lstStyle/>
          <a:p>
            <a:pPr algn="ctr"/>
            <a:r>
              <a:rPr lang="en-GB" dirty="0">
                <a:solidFill>
                  <a:srgbClr val="8C368C"/>
                </a:solidFill>
              </a:rPr>
              <a:t>Why do we make Jack-o’-lanterns at Hallowe’en?</a:t>
            </a:r>
            <a:endParaRPr lang="en-GB" sz="3600" dirty="0">
              <a:solidFill>
                <a:srgbClr val="8C368C"/>
              </a:solidFill>
            </a:endParaRPr>
          </a:p>
        </p:txBody>
      </p:sp>
    </p:spTree>
    <p:extLst>
      <p:ext uri="{BB962C8B-B14F-4D97-AF65-F5344CB8AC3E}">
        <p14:creationId xmlns:p14="http://schemas.microsoft.com/office/powerpoint/2010/main" val="173509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11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pider web">
            <a:extLst>
              <a:ext uri="{FF2B5EF4-FFF2-40B4-BE49-F238E27FC236}">
                <a16:creationId xmlns:a16="http://schemas.microsoft.com/office/drawing/2014/main" id="{A7032720-36FD-38D4-16A7-06976597B0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24" y="4607907"/>
            <a:ext cx="2893244" cy="4091614"/>
          </a:xfrm>
          <a:prstGeom prst="rect">
            <a:avLst/>
          </a:prstGeom>
        </p:spPr>
      </p:pic>
      <p:sp>
        <p:nvSpPr>
          <p:cNvPr id="9" name="text box">
            <a:extLst>
              <a:ext uri="{FF2B5EF4-FFF2-40B4-BE49-F238E27FC236}">
                <a16:creationId xmlns:a16="http://schemas.microsoft.com/office/drawing/2014/main" id="{2DAB91CB-435B-1C78-77B2-6AE8737DCA30}"/>
              </a:ext>
            </a:extLst>
          </p:cNvPr>
          <p:cNvSpPr/>
          <p:nvPr/>
        </p:nvSpPr>
        <p:spPr>
          <a:xfrm>
            <a:off x="803028" y="1722997"/>
            <a:ext cx="7378446" cy="3943878"/>
          </a:xfrm>
          <a:prstGeom prst="rect">
            <a:avLst/>
          </a:prstGeom>
          <a:solidFill>
            <a:schemeClr val="bg1"/>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192088">
              <a:buFont typeface="Arial" panose="020B0604020202020204" pitchFamily="34" charset="0"/>
              <a:buChar char="•"/>
            </a:pPr>
            <a:r>
              <a:rPr lang="en-GB" dirty="0">
                <a:solidFill>
                  <a:schemeClr val="tx1"/>
                </a:solidFill>
              </a:rPr>
              <a:t>Many years ago, people were not just afraid of meeting ghosts on Halloween night. They were also terrified that ghosts or spirits would come into their homes.</a:t>
            </a:r>
          </a:p>
          <a:p>
            <a:pPr marL="285750" indent="-192088">
              <a:buFont typeface="Arial" panose="020B0604020202020204" pitchFamily="34" charset="0"/>
              <a:buChar char="•"/>
            </a:pPr>
            <a:r>
              <a:rPr lang="en-GB" dirty="0">
                <a:solidFill>
                  <a:schemeClr val="tx1"/>
                </a:solidFill>
              </a:rPr>
              <a:t>They began leaving bowls of food outside their doors to deter the ghosts from entering.</a:t>
            </a:r>
          </a:p>
          <a:p>
            <a:pPr marL="285750" indent="-192088">
              <a:buFont typeface="Arial" panose="020B0604020202020204" pitchFamily="34" charset="0"/>
              <a:buChar char="•"/>
            </a:pPr>
            <a:r>
              <a:rPr lang="en-GB" dirty="0">
                <a:solidFill>
                  <a:schemeClr val="tx1"/>
                </a:solidFill>
              </a:rPr>
              <a:t>Over time, people began to get less fearful of the ghosts and started eating the nice treats themselves.</a:t>
            </a:r>
          </a:p>
          <a:p>
            <a:pPr marL="285750" indent="-192088">
              <a:buFont typeface="Arial" panose="020B0604020202020204" pitchFamily="34" charset="0"/>
              <a:buChar char="•"/>
            </a:pPr>
            <a:r>
              <a:rPr lang="en-GB" dirty="0">
                <a:solidFill>
                  <a:schemeClr val="tx1"/>
                </a:solidFill>
              </a:rPr>
              <a:t>Some people say that this was the start of trick or treating.</a:t>
            </a:r>
          </a:p>
          <a:p>
            <a:pPr marL="285750" indent="-192088">
              <a:buFont typeface="Arial" panose="020B0604020202020204" pitchFamily="34" charset="0"/>
              <a:buChar char="•"/>
            </a:pPr>
            <a:r>
              <a:rPr lang="en-GB" dirty="0">
                <a:solidFill>
                  <a:schemeClr val="tx1"/>
                </a:solidFill>
              </a:rPr>
              <a:t>There are other stories that claim trick or treating started when people started giving cakes in return for prayers being said for their dead relatives on All Soul’s Day in England.</a:t>
            </a:r>
          </a:p>
          <a:p>
            <a:pPr marL="285750" indent="-192088">
              <a:buFont typeface="Arial" panose="020B0604020202020204" pitchFamily="34" charset="0"/>
              <a:buChar char="•"/>
            </a:pPr>
            <a:r>
              <a:rPr lang="en-GB" dirty="0">
                <a:solidFill>
                  <a:schemeClr val="tx1"/>
                </a:solidFill>
              </a:rPr>
              <a:t>Instead of just getting cakes, children began visiting their neighbours to look for food, drinks and money as well.</a:t>
            </a:r>
          </a:p>
        </p:txBody>
      </p:sp>
      <p:pic>
        <p:nvPicPr>
          <p:cNvPr id="3" name="treats">
            <a:extLst>
              <a:ext uri="{FF2B5EF4-FFF2-40B4-BE49-F238E27FC236}">
                <a16:creationId xmlns:a16="http://schemas.microsoft.com/office/drawing/2014/main" id="{D66035BF-F0E2-45E2-447C-F710BCFEE2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5468" y="5245767"/>
            <a:ext cx="2243226" cy="1311539"/>
          </a:xfrm>
          <a:prstGeom prst="rect">
            <a:avLst/>
          </a:prstGeom>
        </p:spPr>
      </p:pic>
      <p:pic>
        <p:nvPicPr>
          <p:cNvPr id="5" name="gost">
            <a:extLst>
              <a:ext uri="{FF2B5EF4-FFF2-40B4-BE49-F238E27FC236}">
                <a16:creationId xmlns:a16="http://schemas.microsoft.com/office/drawing/2014/main" id="{BFFFAB8D-BE80-F884-61E1-CAC520C647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5382" y="2526632"/>
            <a:ext cx="1525172" cy="1335505"/>
          </a:xfrm>
          <a:prstGeom prst="rect">
            <a:avLst/>
          </a:prstGeom>
          <a:effectLst>
            <a:outerShdw blurRad="292100" dist="50800" dir="5400000" algn="ctr" rotWithShape="0">
              <a:srgbClr val="000000">
                <a:alpha val="45000"/>
              </a:srgbClr>
            </a:outerShdw>
          </a:effectLst>
        </p:spPr>
      </p:pic>
      <p:sp>
        <p:nvSpPr>
          <p:cNvPr id="7" name="Title">
            <a:extLst>
              <a:ext uri="{FF2B5EF4-FFF2-40B4-BE49-F238E27FC236}">
                <a16:creationId xmlns:a16="http://schemas.microsoft.com/office/drawing/2014/main" id="{73C6B13C-001F-9F41-DEC7-B5E594CD6DC4}"/>
              </a:ext>
            </a:extLst>
          </p:cNvPr>
          <p:cNvSpPr>
            <a:spLocks noGrp="1"/>
          </p:cNvSpPr>
          <p:nvPr>
            <p:ph type="title"/>
          </p:nvPr>
        </p:nvSpPr>
        <p:spPr>
          <a:xfrm>
            <a:off x="457198" y="659367"/>
            <a:ext cx="8220075" cy="994306"/>
          </a:xfrm>
        </p:spPr>
        <p:txBody>
          <a:bodyPr/>
          <a:lstStyle/>
          <a:p>
            <a:pPr algn="ctr"/>
            <a:r>
              <a:rPr lang="en-GB" dirty="0">
                <a:solidFill>
                  <a:srgbClr val="8C368C"/>
                </a:solidFill>
              </a:rPr>
              <a:t>Why do we go trick or treating at Halloween?</a:t>
            </a:r>
            <a:endParaRPr lang="en-GB" sz="3600" dirty="0">
              <a:solidFill>
                <a:srgbClr val="8C368C"/>
              </a:solidFill>
            </a:endParaRPr>
          </a:p>
        </p:txBody>
      </p:sp>
    </p:spTree>
    <p:extLst>
      <p:ext uri="{BB962C8B-B14F-4D97-AF65-F5344CB8AC3E}">
        <p14:creationId xmlns:p14="http://schemas.microsoft.com/office/powerpoint/2010/main" val="37680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1100"/>
                            </p:stCondLst>
                            <p:childTnLst>
                              <p:par>
                                <p:cTn id="12" presetID="0" presetClass="path" presetSubtype="0" accel="50000" decel="50000" fill="hold" nodeType="afterEffect">
                                  <p:stCondLst>
                                    <p:cond delay="0"/>
                                  </p:stCondLst>
                                  <p:childTnLst>
                                    <p:animMotion origin="layout" path="M -2.77778E-7 -1.11111E-6 L -2.77778E-7 0.00023 C 0.01806 -0.00926 0.03576 -0.01991 0.05399 -0.02801 C 0.06059 -0.03102 0.06719 -0.03426 0.07378 -0.0368 C 0.09028 -0.04329 0.11458 -0.05208 0.13316 -0.05602 C 0.1625 -0.06227 0.16198 -0.06134 0.19063 -0.06319 C 0.22569 -0.06852 0.225 -0.07014 0.27344 -0.06319 C 0.27795 -0.0625 0.28142 -0.0581 0.28524 -0.05602 C 0.29045 -0.05347 0.29601 -0.05208 0.30104 -0.04907 C 0.3125 -0.04213 0.32257 -0.03264 0.33403 -0.02639 C 0.37153 -0.00579 0.34167 -0.02153 0.38542 -1.11111E-6 C 0.40017 0.00741 0.41007 0.01343 0.42604 0.01921 C 0.44427 0.02593 0.45017 0.02477 0.46962 0.02639 C 0.48698 0.025 0.50469 0.0257 0.52222 0.02269 C 0.53785 0.02014 0.54531 0.01019 0.55885 0.00185 C 0.57101 -0.00579 0.58281 -0.01528 0.59583 -0.01921 C 0.60556 -0.02222 0.61493 -0.02592 0.62465 -0.02801 C 0.63524 -0.03055 0.65642 -0.03217 0.66823 -0.03333 C 0.67917 -0.03217 0.69028 -0.0331 0.70104 -0.02986 C 0.7151 -0.02546 0.72778 -0.01342 0.74184 -0.01042 L 0.76806 -0.00532 C 0.78299 -0.0081 0.79826 -0.00926 0.81285 -0.01412 C 0.82188 -0.0169 0.82969 -0.02292 0.83785 -0.02801 C 0.85625 -0.03981 0.87309 -0.05463 0.89184 -0.06481 C 0.90903 -0.07407 0.92483 -0.08935 0.94323 -0.09282 C 0.97899 -0.09977 0.96146 -0.09745 0.99583 -0.09977 C 1.01424 -0.0993 1.03281 -0.09954 1.05104 -0.09815 C 1.06788 -0.09699 1.07813 -0.09236 1.09444 -0.08588 C 1.10156 -0.0831 1.10851 -0.08032 1.11545 -0.07708 C 1.12448 -0.07292 1.13333 -0.06829 1.14201 -0.06319 C 1.15903 -0.05231 1.1783 -0.03542 1.19705 -0.02801 C 1.20208 -0.02616 1.20764 -0.02685 1.21285 -0.02639 C 1.22118 -0.02546 1.22969 -0.02523 1.23785 -0.02454 C 1.24618 -0.02685 1.25486 -0.02801 1.26285 -0.03148 C 1.27726 -0.03796 1.28906 -0.04954 1.30365 -0.0544 C 1.30764 -0.05555 1.33316 -0.05787 1.33385 -0.05787 C 1.35243 -0.06273 1.34167 -0.06065 1.37865 -0.05602 C 1.38004 -0.05602 1.38125 -0.05486 1.38264 -0.0544 L 1.38663 -0.05255 L 1.38524 -0.0544 " pathEditMode="relative" rAng="0" ptsTypes="AAAAAAAAAAAAAAAAAAAAAAAAAAAAAAAAAAAAAAAA">
                                      <p:cBhvr>
                                        <p:cTn id="13" dur="5000" fill="hold"/>
                                        <p:tgtEl>
                                          <p:spTgt spid="5"/>
                                        </p:tgtEl>
                                        <p:attrNameLst>
                                          <p:attrName>ppt_x</p:attrName>
                                          <p:attrName>ppt_y</p:attrName>
                                        </p:attrNameLst>
                                      </p:cBhvr>
                                      <p:rCtr x="69323" y="-3681"/>
                                    </p:animMotion>
                                  </p:childTnLst>
                                </p:cTn>
                              </p:par>
                              <p:par>
                                <p:cTn id="14" presetID="10" presetClass="entr" presetSubtype="0" fill="hold" nodeType="withEffect">
                                  <p:stCondLst>
                                    <p:cond delay="25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pider web">
            <a:extLst>
              <a:ext uri="{FF2B5EF4-FFF2-40B4-BE49-F238E27FC236}">
                <a16:creationId xmlns:a16="http://schemas.microsoft.com/office/drawing/2014/main" id="{A7032720-36FD-38D4-16A7-06976597B0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424" y="4607907"/>
            <a:ext cx="2893244" cy="4091614"/>
          </a:xfrm>
          <a:prstGeom prst="rect">
            <a:avLst/>
          </a:prstGeom>
        </p:spPr>
      </p:pic>
      <p:sp>
        <p:nvSpPr>
          <p:cNvPr id="21" name="D">
            <a:hlinkClick r:id="rId3" action="ppaction://hlinksldjump"/>
            <a:extLst>
              <a:ext uri="{FF2B5EF4-FFF2-40B4-BE49-F238E27FC236}">
                <a16:creationId xmlns:a16="http://schemas.microsoft.com/office/drawing/2014/main" id="{E978F1FC-249A-B0E7-5719-7EB50C7D4C48}"/>
              </a:ext>
            </a:extLst>
          </p:cNvPr>
          <p:cNvSpPr/>
          <p:nvPr/>
        </p:nvSpPr>
        <p:spPr>
          <a:xfrm>
            <a:off x="4679004" y="4224364"/>
            <a:ext cx="2561178" cy="1264550"/>
          </a:xfrm>
          <a:prstGeom prst="rect">
            <a:avLst/>
          </a:prstGeom>
          <a:solidFill>
            <a:schemeClr val="accent2">
              <a:lumMod val="40000"/>
              <a:lumOff val="60000"/>
            </a:schemeClr>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4000" b="1" dirty="0">
                <a:solidFill>
                  <a:srgbClr val="E94E13"/>
                </a:solidFill>
              </a:rPr>
              <a:t>D</a:t>
            </a:r>
          </a:p>
          <a:p>
            <a:pPr algn="ctr"/>
            <a:r>
              <a:rPr lang="en-GB" sz="2800" dirty="0">
                <a:solidFill>
                  <a:srgbClr val="E94E13"/>
                </a:solidFill>
              </a:rPr>
              <a:t>The Romans</a:t>
            </a:r>
          </a:p>
        </p:txBody>
      </p:sp>
      <p:sp>
        <p:nvSpPr>
          <p:cNvPr id="19" name="C">
            <a:hlinkClick r:id="rId4" action="ppaction://hlinksldjump"/>
            <a:extLst>
              <a:ext uri="{FF2B5EF4-FFF2-40B4-BE49-F238E27FC236}">
                <a16:creationId xmlns:a16="http://schemas.microsoft.com/office/drawing/2014/main" id="{16C4EA2D-9B05-6315-ADFC-9CB762B7E46A}"/>
              </a:ext>
            </a:extLst>
          </p:cNvPr>
          <p:cNvSpPr/>
          <p:nvPr/>
        </p:nvSpPr>
        <p:spPr>
          <a:xfrm>
            <a:off x="1903820" y="4224364"/>
            <a:ext cx="2561178" cy="1264550"/>
          </a:xfrm>
          <a:prstGeom prst="rect">
            <a:avLst/>
          </a:prstGeom>
          <a:solidFill>
            <a:schemeClr val="accent2">
              <a:lumMod val="40000"/>
              <a:lumOff val="60000"/>
            </a:schemeClr>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4000" b="1" dirty="0">
                <a:solidFill>
                  <a:srgbClr val="E94E13"/>
                </a:solidFill>
              </a:rPr>
              <a:t>C</a:t>
            </a:r>
          </a:p>
          <a:p>
            <a:pPr algn="ctr"/>
            <a:r>
              <a:rPr lang="en-GB" sz="2800" dirty="0">
                <a:solidFill>
                  <a:srgbClr val="E94E13"/>
                </a:solidFill>
              </a:rPr>
              <a:t>The Celts</a:t>
            </a:r>
          </a:p>
        </p:txBody>
      </p:sp>
      <p:sp>
        <p:nvSpPr>
          <p:cNvPr id="22" name="B">
            <a:hlinkClick r:id="rId3" action="ppaction://hlinksldjump"/>
            <a:extLst>
              <a:ext uri="{FF2B5EF4-FFF2-40B4-BE49-F238E27FC236}">
                <a16:creationId xmlns:a16="http://schemas.microsoft.com/office/drawing/2014/main" id="{E40E3418-7C46-5BC5-B623-DA36C07C97E0}"/>
              </a:ext>
            </a:extLst>
          </p:cNvPr>
          <p:cNvSpPr/>
          <p:nvPr/>
        </p:nvSpPr>
        <p:spPr>
          <a:xfrm>
            <a:off x="4679004" y="2796726"/>
            <a:ext cx="2561178" cy="1264550"/>
          </a:xfrm>
          <a:prstGeom prst="rect">
            <a:avLst/>
          </a:prstGeom>
          <a:solidFill>
            <a:schemeClr val="accent2">
              <a:lumMod val="40000"/>
              <a:lumOff val="60000"/>
            </a:schemeClr>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4000" b="1" dirty="0">
                <a:solidFill>
                  <a:srgbClr val="E94E13"/>
                </a:solidFill>
              </a:rPr>
              <a:t>B</a:t>
            </a:r>
          </a:p>
          <a:p>
            <a:pPr algn="ctr"/>
            <a:r>
              <a:rPr lang="en-GB" sz="2800" dirty="0">
                <a:solidFill>
                  <a:srgbClr val="E94E13"/>
                </a:solidFill>
              </a:rPr>
              <a:t>The Egyptians</a:t>
            </a:r>
          </a:p>
        </p:txBody>
      </p:sp>
      <p:sp>
        <p:nvSpPr>
          <p:cNvPr id="18" name="A">
            <a:hlinkClick r:id="rId3" action="ppaction://hlinksldjump"/>
            <a:extLst>
              <a:ext uri="{FF2B5EF4-FFF2-40B4-BE49-F238E27FC236}">
                <a16:creationId xmlns:a16="http://schemas.microsoft.com/office/drawing/2014/main" id="{7670A923-C78C-1A80-434F-848FF8447663}"/>
              </a:ext>
            </a:extLst>
          </p:cNvPr>
          <p:cNvSpPr/>
          <p:nvPr/>
        </p:nvSpPr>
        <p:spPr>
          <a:xfrm>
            <a:off x="1903820" y="2796726"/>
            <a:ext cx="2561178" cy="1264550"/>
          </a:xfrm>
          <a:prstGeom prst="rect">
            <a:avLst/>
          </a:prstGeom>
          <a:solidFill>
            <a:schemeClr val="accent2">
              <a:lumMod val="40000"/>
              <a:lumOff val="60000"/>
            </a:schemeClr>
          </a:solidFill>
          <a:ln w="3810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4000" b="1" dirty="0">
                <a:solidFill>
                  <a:srgbClr val="E94E13"/>
                </a:solidFill>
              </a:rPr>
              <a:t>A</a:t>
            </a:r>
          </a:p>
          <a:p>
            <a:pPr algn="ctr"/>
            <a:r>
              <a:rPr lang="en-GB" sz="2800" dirty="0">
                <a:solidFill>
                  <a:srgbClr val="E94E13"/>
                </a:solidFill>
              </a:rPr>
              <a:t>The Vikings</a:t>
            </a:r>
          </a:p>
        </p:txBody>
      </p:sp>
      <p:sp>
        <p:nvSpPr>
          <p:cNvPr id="2" name="question">
            <a:extLst>
              <a:ext uri="{FF2B5EF4-FFF2-40B4-BE49-F238E27FC236}">
                <a16:creationId xmlns:a16="http://schemas.microsoft.com/office/drawing/2014/main" id="{4B8C5703-29F1-27F4-046D-22216C7CD90D}"/>
              </a:ext>
            </a:extLst>
          </p:cNvPr>
          <p:cNvSpPr txBox="1">
            <a:spLocks/>
          </p:cNvSpPr>
          <p:nvPr/>
        </p:nvSpPr>
        <p:spPr>
          <a:xfrm>
            <a:off x="454695" y="1639331"/>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pPr algn="ctr"/>
            <a:r>
              <a:rPr lang="en-GB" sz="2400" b="0" dirty="0">
                <a:solidFill>
                  <a:schemeClr val="tx1"/>
                </a:solidFill>
              </a:rPr>
              <a:t>Who were the first people to hold a festival called Samhain?</a:t>
            </a:r>
          </a:p>
        </p:txBody>
      </p:sp>
      <p:sp>
        <p:nvSpPr>
          <p:cNvPr id="7" name="Title">
            <a:extLst>
              <a:ext uri="{FF2B5EF4-FFF2-40B4-BE49-F238E27FC236}">
                <a16:creationId xmlns:a16="http://schemas.microsoft.com/office/drawing/2014/main" id="{73C6B13C-001F-9F41-DEC7-B5E594CD6DC4}"/>
              </a:ext>
            </a:extLst>
          </p:cNvPr>
          <p:cNvSpPr>
            <a:spLocks noGrp="1"/>
          </p:cNvSpPr>
          <p:nvPr>
            <p:ph type="title"/>
          </p:nvPr>
        </p:nvSpPr>
        <p:spPr>
          <a:xfrm>
            <a:off x="457198" y="659367"/>
            <a:ext cx="8220075" cy="994306"/>
          </a:xfrm>
        </p:spPr>
        <p:txBody>
          <a:bodyPr/>
          <a:lstStyle/>
          <a:p>
            <a:pPr algn="ctr"/>
            <a:r>
              <a:rPr lang="en-GB" dirty="0">
                <a:solidFill>
                  <a:srgbClr val="8C368C"/>
                </a:solidFill>
              </a:rPr>
              <a:t>Quiz</a:t>
            </a:r>
            <a:endParaRPr lang="en-GB" sz="3600" dirty="0">
              <a:solidFill>
                <a:srgbClr val="8C368C"/>
              </a:solidFill>
            </a:endParaRPr>
          </a:p>
        </p:txBody>
      </p:sp>
      <p:sp>
        <p:nvSpPr>
          <p:cNvPr id="36" name="Oval 5">
            <a:extLst>
              <a:ext uri="{FF2B5EF4-FFF2-40B4-BE49-F238E27FC236}">
                <a16:creationId xmlns:a16="http://schemas.microsoft.com/office/drawing/2014/main" id="{6ACD850F-5435-BA5D-EC61-BA92DEF59D86}"/>
              </a:ext>
            </a:extLst>
          </p:cNvPr>
          <p:cNvSpPr/>
          <p:nvPr/>
        </p:nvSpPr>
        <p:spPr>
          <a:xfrm>
            <a:off x="6610581" y="6064167"/>
            <a:ext cx="589547" cy="58954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4">
            <a:extLst>
              <a:ext uri="{FF2B5EF4-FFF2-40B4-BE49-F238E27FC236}">
                <a16:creationId xmlns:a16="http://schemas.microsoft.com/office/drawing/2014/main" id="{3D03AD95-63F9-77CC-4034-5BAC952A2D20}"/>
              </a:ext>
            </a:extLst>
          </p:cNvPr>
          <p:cNvSpPr/>
          <p:nvPr/>
        </p:nvSpPr>
        <p:spPr>
          <a:xfrm>
            <a:off x="5566511" y="6064167"/>
            <a:ext cx="589547" cy="58954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3">
            <a:extLst>
              <a:ext uri="{FF2B5EF4-FFF2-40B4-BE49-F238E27FC236}">
                <a16:creationId xmlns:a16="http://schemas.microsoft.com/office/drawing/2014/main" id="{1C0B1E96-4A43-4EA5-01F0-53165AD4DBF8}"/>
              </a:ext>
            </a:extLst>
          </p:cNvPr>
          <p:cNvSpPr/>
          <p:nvPr/>
        </p:nvSpPr>
        <p:spPr>
          <a:xfrm>
            <a:off x="4522441" y="6064167"/>
            <a:ext cx="589547" cy="58954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2">
            <a:extLst>
              <a:ext uri="{FF2B5EF4-FFF2-40B4-BE49-F238E27FC236}">
                <a16:creationId xmlns:a16="http://schemas.microsoft.com/office/drawing/2014/main" id="{BCB44038-6B55-B79C-E02D-1D04F5B416B1}"/>
              </a:ext>
            </a:extLst>
          </p:cNvPr>
          <p:cNvSpPr/>
          <p:nvPr/>
        </p:nvSpPr>
        <p:spPr>
          <a:xfrm>
            <a:off x="3478371" y="6064167"/>
            <a:ext cx="589547" cy="58954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Oval 1">
            <a:extLst>
              <a:ext uri="{FF2B5EF4-FFF2-40B4-BE49-F238E27FC236}">
                <a16:creationId xmlns:a16="http://schemas.microsoft.com/office/drawing/2014/main" id="{70AF73A4-503E-F10F-94D3-8CFF0DCBC04E}"/>
              </a:ext>
            </a:extLst>
          </p:cNvPr>
          <p:cNvSpPr/>
          <p:nvPr/>
        </p:nvSpPr>
        <p:spPr>
          <a:xfrm>
            <a:off x="2434301" y="6064167"/>
            <a:ext cx="589547" cy="589547"/>
          </a:xfrm>
          <a:prstGeom prst="ellipse">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7489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P spid="22" grpId="0" animBg="1"/>
      <p:bldP spid="18" grpId="0" animBg="1"/>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fetti 2">
            <a:extLst>
              <a:ext uri="{FF2B5EF4-FFF2-40B4-BE49-F238E27FC236}">
                <a16:creationId xmlns:a16="http://schemas.microsoft.com/office/drawing/2014/main" id="{84BF1123-ED5C-0F43-4654-6C5FC825EB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093"/>
            <a:ext cx="9144000" cy="6815814"/>
          </a:xfrm>
          <a:prstGeom prst="rect">
            <a:avLst/>
          </a:prstGeom>
        </p:spPr>
      </p:pic>
      <p:sp>
        <p:nvSpPr>
          <p:cNvPr id="6" name="Rectangle 5">
            <a:extLst>
              <a:ext uri="{FF2B5EF4-FFF2-40B4-BE49-F238E27FC236}">
                <a16:creationId xmlns:a16="http://schemas.microsoft.com/office/drawing/2014/main" id="{E0B41E85-3040-6080-FEDA-AAA0D1A92EE0}"/>
              </a:ext>
            </a:extLst>
          </p:cNvPr>
          <p:cNvSpPr/>
          <p:nvPr/>
        </p:nvSpPr>
        <p:spPr>
          <a:xfrm>
            <a:off x="444617" y="2385613"/>
            <a:ext cx="7155809" cy="11492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92D050"/>
              </a:solidFill>
            </a:endParaRPr>
          </a:p>
        </p:txBody>
      </p:sp>
      <p:sp>
        <p:nvSpPr>
          <p:cNvPr id="9" name="correct">
            <a:extLst>
              <a:ext uri="{FF2B5EF4-FFF2-40B4-BE49-F238E27FC236}">
                <a16:creationId xmlns:a16="http://schemas.microsoft.com/office/drawing/2014/main" id="{FD0D615E-33CC-BCC3-DA3A-592B1F479F17}"/>
              </a:ext>
            </a:extLst>
          </p:cNvPr>
          <p:cNvSpPr/>
          <p:nvPr/>
        </p:nvSpPr>
        <p:spPr>
          <a:xfrm>
            <a:off x="621106" y="2385613"/>
            <a:ext cx="7373282" cy="1682512"/>
          </a:xfrm>
          <a:prstGeom prst="rect">
            <a:avLst/>
          </a:prstGeom>
        </p:spPr>
        <p:txBody>
          <a:bodyPr wrap="square" lIns="0" tIns="0" rIns="0" bIns="0">
            <a:spAutoFit/>
          </a:bodyPr>
          <a:lstStyle/>
          <a:p>
            <a:pPr algn="ctr">
              <a:lnSpc>
                <a:spcPct val="150000"/>
              </a:lnSpc>
              <a:spcBef>
                <a:spcPct val="0"/>
              </a:spcBef>
            </a:pPr>
            <a:r>
              <a:rPr lang="en-AU" altLang="en-US" sz="4800" b="1" dirty="0">
                <a:solidFill>
                  <a:schemeClr val="bg1"/>
                </a:solidFill>
              </a:rPr>
              <a:t>Correct</a:t>
            </a:r>
          </a:p>
          <a:p>
            <a:pPr algn="ctr">
              <a:lnSpc>
                <a:spcPct val="150000"/>
              </a:lnSpc>
              <a:spcBef>
                <a:spcPct val="0"/>
              </a:spcBef>
            </a:pPr>
            <a:r>
              <a:rPr lang="en-AU" altLang="en-US" sz="2800" b="1" dirty="0">
                <a:solidFill>
                  <a:schemeClr val="accent4">
                    <a:lumMod val="75000"/>
                  </a:schemeClr>
                </a:solidFill>
              </a:rPr>
              <a:t>Well done!</a:t>
            </a:r>
            <a:endParaRPr lang="en-GB" altLang="en-US" sz="2800" b="1" dirty="0">
              <a:solidFill>
                <a:schemeClr val="accent4">
                  <a:lumMod val="75000"/>
                </a:schemeClr>
              </a:solidFill>
            </a:endParaRPr>
          </a:p>
        </p:txBody>
      </p:sp>
      <p:sp>
        <p:nvSpPr>
          <p:cNvPr id="11" name="Oval 10">
            <a:extLst>
              <a:ext uri="{FF2B5EF4-FFF2-40B4-BE49-F238E27FC236}">
                <a16:creationId xmlns:a16="http://schemas.microsoft.com/office/drawing/2014/main" id="{7DDB3B2F-B341-2FD3-DB2F-55DA38A8D69A}"/>
              </a:ext>
            </a:extLst>
          </p:cNvPr>
          <p:cNvSpPr/>
          <p:nvPr/>
        </p:nvSpPr>
        <p:spPr>
          <a:xfrm>
            <a:off x="6882207" y="2177823"/>
            <a:ext cx="1506143" cy="145968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92D050"/>
              </a:solidFill>
            </a:endParaRPr>
          </a:p>
        </p:txBody>
      </p:sp>
      <p:pic>
        <p:nvPicPr>
          <p:cNvPr id="20" name="confetti1">
            <a:extLst>
              <a:ext uri="{FF2B5EF4-FFF2-40B4-BE49-F238E27FC236}">
                <a16:creationId xmlns:a16="http://schemas.microsoft.com/office/drawing/2014/main" id="{934B0156-E758-B0BF-CBEF-989B04A7A3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466"/>
            <a:ext cx="9144000" cy="6815814"/>
          </a:xfrm>
          <a:prstGeom prst="rect">
            <a:avLst/>
          </a:prstGeom>
        </p:spPr>
      </p:pic>
      <p:pic>
        <p:nvPicPr>
          <p:cNvPr id="16" name="hand">
            <a:extLst>
              <a:ext uri="{FF2B5EF4-FFF2-40B4-BE49-F238E27FC236}">
                <a16:creationId xmlns:a16="http://schemas.microsoft.com/office/drawing/2014/main" id="{0D3E9DB9-EB46-5599-27B0-8F0A8D7874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500000">
            <a:off x="7117123" y="2467487"/>
            <a:ext cx="1046573" cy="777754"/>
          </a:xfrm>
          <a:prstGeom prst="rect">
            <a:avLst/>
          </a:prstGeom>
        </p:spPr>
      </p:pic>
      <p:sp>
        <p:nvSpPr>
          <p:cNvPr id="13" name="Next">
            <a:hlinkClick r:id="rId4" action="ppaction://hlinksldjump"/>
            <a:extLst>
              <a:ext uri="{FF2B5EF4-FFF2-40B4-BE49-F238E27FC236}">
                <a16:creationId xmlns:a16="http://schemas.microsoft.com/office/drawing/2014/main" id="{08E526CE-0AFD-2933-87CF-1C78E06F878A}"/>
              </a:ext>
            </a:extLst>
          </p:cNvPr>
          <p:cNvSpPr txBox="1">
            <a:spLocks noChangeArrowheads="1"/>
          </p:cNvSpPr>
          <p:nvPr/>
        </p:nvSpPr>
        <p:spPr bwMode="auto">
          <a:xfrm>
            <a:off x="7600427" y="5713413"/>
            <a:ext cx="838724" cy="460375"/>
          </a:xfrm>
          <a:prstGeom prst="rect">
            <a:avLst/>
          </a:prstGeom>
          <a:solidFill>
            <a:schemeClr val="accent5">
              <a:lumMod val="20000"/>
              <a:lumOff val="80000"/>
            </a:schemeClr>
          </a:solidFill>
          <a:ln>
            <a:noFill/>
          </a:ln>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dirty="0">
                <a:solidFill>
                  <a:srgbClr val="0076B0"/>
                </a:solidFill>
              </a:rPr>
              <a:t>next</a:t>
            </a:r>
          </a:p>
        </p:txBody>
      </p:sp>
    </p:spTree>
    <p:extLst>
      <p:ext uri="{BB962C8B-B14F-4D97-AF65-F5344CB8AC3E}">
        <p14:creationId xmlns:p14="http://schemas.microsoft.com/office/powerpoint/2010/main" val="14402872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0" presetClass="path" presetSubtype="0" accel="50000" decel="50000" fill="hold" nodeType="withEffect">
                                  <p:stCondLst>
                                    <p:cond delay="0"/>
                                  </p:stCondLst>
                                  <p:childTnLst>
                                    <p:animMotion origin="layout" path="M 0.00122 -0.47315 L 0.00122 -0.47315 C 0 -0.46227 -0.00156 -0.44607 -0.00399 -0.43473 C -0.00503 -0.42986 -0.00677 -0.42523 -0.00799 -0.4206 C -0.00885 -0.41713 -0.00972 -0.41366 -0.01059 -0.41019 C -0.0092 -0.39908 -0.00868 -0.38773 -0.0066 -0.37685 C -0.00434 -0.36459 0.0099 -0.34283 0.01302 -0.33635 C 0.01563 -0.33125 0.0184 -0.32593 0.02101 -0.3206 C 0.02535 -0.31111 0.0276 -0.30463 0.03142 -0.29445 C 0.0316 -0.29121 0.03646 -0.24885 0.03281 -0.2382 C 0.02969 -0.2294 0.02431 -0.22269 0.01962 -0.21551 C 0.01563 -0.20926 0.01076 -0.20394 0.00642 -0.19792 C 0.00278 -0.19283 -0.00052 -0.18727 -0.00399 -0.18218 C -0.00764 -0.15787 -0.00747 -0.16574 0.00382 -0.12246 C 0.0066 -0.11181 0.01233 -0.10278 0.01563 -0.0926 C 0.02552 -0.06297 0.02517 -0.05718 0.03003 -0.02593 C 0.02917 -0.01783 0.02951 -0.00926 0.02743 -0.00139 C 0.02292 0.01666 0.01424 0.03287 0.01042 0.05115 L -0.00278 0.1162 C -0.00399 0.13773 -0.00799 0.15949 -0.0066 0.18102 C -0.00538 0.20301 0.00434 0.22615 0.01181 0.24583 C 0.01215 0.25185 0.01233 0.25764 0.01302 0.26342 C 0.01406 0.2706 0.01753 0.27731 0.01701 0.28449 C 0.01476 0.31574 0.01406 0.34838 0.00521 0.37754 C -0.00052 0.39583 -0.01493 0.40671 -0.025 0.42129 C -0.02639 0.42546 -0.02882 0.42916 -0.02899 0.43356 C -0.02934 0.44652 -0.02899 0.45995 -0.02639 0.47222 C -0.02083 0.49699 -0.00712 0.52639 0.00122 0.55115 C 0.01493 0.59143 0.01441 0.57569 0.01441 0.59514 " pathEditMode="relative" ptsTypes="AAAAAAAAAAAAAAAAAAAAAAAAAAAAA">
                                      <p:cBhvr>
                                        <p:cTn id="9" dur="3000" fill="hold"/>
                                        <p:tgtEl>
                                          <p:spTgt spid="20"/>
                                        </p:tgtEl>
                                        <p:attrNameLst>
                                          <p:attrName>ppt_x</p:attrName>
                                          <p:attrName>ppt_y</p:attrName>
                                        </p:attrNameLst>
                                      </p:cBhvr>
                                    </p:animMotion>
                                  </p:childTnLst>
                                </p:cTn>
                              </p:par>
                              <p:par>
                                <p:cTn id="10" presetID="10" presetClass="exit" presetSubtype="0" fill="hold" nodeType="withEffect">
                                  <p:stCondLst>
                                    <p:cond delay="250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par>
                                <p:cTn id="13" presetID="32" presetClass="emph" presetSubtype="0" fill="hold" nodeType="withEffect">
                                  <p:stCondLst>
                                    <p:cond delay="600"/>
                                  </p:stCondLst>
                                  <p:childTnLst>
                                    <p:animRot by="120000">
                                      <p:cBhvr>
                                        <p:cTn id="14" dur="100" fill="hold">
                                          <p:stCondLst>
                                            <p:cond delay="0"/>
                                          </p:stCondLst>
                                        </p:cTn>
                                        <p:tgtEl>
                                          <p:spTgt spid="16"/>
                                        </p:tgtEl>
                                        <p:attrNameLst>
                                          <p:attrName>r</p:attrName>
                                        </p:attrNameLst>
                                      </p:cBhvr>
                                    </p:animRot>
                                    <p:animRot by="-240000">
                                      <p:cBhvr>
                                        <p:cTn id="15" dur="200" fill="hold">
                                          <p:stCondLst>
                                            <p:cond delay="200"/>
                                          </p:stCondLst>
                                        </p:cTn>
                                        <p:tgtEl>
                                          <p:spTgt spid="16"/>
                                        </p:tgtEl>
                                        <p:attrNameLst>
                                          <p:attrName>r</p:attrName>
                                        </p:attrNameLst>
                                      </p:cBhvr>
                                    </p:animRot>
                                    <p:animRot by="240000">
                                      <p:cBhvr>
                                        <p:cTn id="16" dur="200" fill="hold">
                                          <p:stCondLst>
                                            <p:cond delay="400"/>
                                          </p:stCondLst>
                                        </p:cTn>
                                        <p:tgtEl>
                                          <p:spTgt spid="16"/>
                                        </p:tgtEl>
                                        <p:attrNameLst>
                                          <p:attrName>r</p:attrName>
                                        </p:attrNameLst>
                                      </p:cBhvr>
                                    </p:animRot>
                                    <p:animRot by="-240000">
                                      <p:cBhvr>
                                        <p:cTn id="17" dur="200" fill="hold">
                                          <p:stCondLst>
                                            <p:cond delay="600"/>
                                          </p:stCondLst>
                                        </p:cTn>
                                        <p:tgtEl>
                                          <p:spTgt spid="16"/>
                                        </p:tgtEl>
                                        <p:attrNameLst>
                                          <p:attrName>r</p:attrName>
                                        </p:attrNameLst>
                                      </p:cBhvr>
                                    </p:animRot>
                                    <p:animRot by="120000">
                                      <p:cBhvr>
                                        <p:cTn id="18" dur="200" fill="hold">
                                          <p:stCondLst>
                                            <p:cond delay="8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240</TotalTime>
  <Words>756</Words>
  <Application>Microsoft Office PowerPoint</Application>
  <PresentationFormat>Экран (4:3)</PresentationFormat>
  <Paragraphs>121</Paragraphs>
  <Slides>24</Slides>
  <Notes>0</Notes>
  <HiddenSlides>10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24</vt:i4>
      </vt:variant>
    </vt:vector>
  </HeadingPairs>
  <TitlesOfParts>
    <vt:vector size="31" baseType="lpstr">
      <vt:lpstr>Arial</vt:lpstr>
      <vt:lpstr>Roboto</vt:lpstr>
      <vt:lpstr>Sassoon Infant Rg</vt:lpstr>
      <vt:lpstr>Calibri</vt:lpstr>
      <vt:lpstr>Twinkl</vt:lpstr>
      <vt:lpstr>Slide Layouts</vt:lpstr>
      <vt:lpstr>Disclaimers/Guidance</vt:lpstr>
      <vt:lpstr>Презентация PowerPoint</vt:lpstr>
      <vt:lpstr>Aim</vt:lpstr>
      <vt:lpstr>Where did Halloween come from?</vt:lpstr>
      <vt:lpstr>Where did the name Hallowe’en come from?</vt:lpstr>
      <vt:lpstr>Why do people dress in costumes at Halloween?</vt:lpstr>
      <vt:lpstr>Why do we make Jack-o’-lanterns at Hallowe’en?</vt:lpstr>
      <vt:lpstr>Why do we go trick or treating at Halloween?</vt:lpstr>
      <vt:lpstr>Quiz</vt:lpstr>
      <vt:lpstr>Презентация PowerPoint</vt:lpstr>
      <vt:lpstr>Презентация PowerPoint</vt:lpstr>
      <vt:lpstr>Quiz</vt:lpstr>
      <vt:lpstr>Презентация PowerPoint</vt:lpstr>
      <vt:lpstr>Презентация PowerPoint</vt:lpstr>
      <vt:lpstr>Quiz</vt:lpstr>
      <vt:lpstr>Презентация PowerPoint</vt:lpstr>
      <vt:lpstr>Презентация PowerPoint</vt:lpstr>
      <vt:lpstr>Quiz</vt:lpstr>
      <vt:lpstr>Презентация PowerPoint</vt:lpstr>
      <vt:lpstr>Презентация PowerPoint</vt:lpstr>
      <vt:lpstr>Quiz</vt:lpstr>
      <vt:lpstr>Презентация PowerPoint</vt:lpstr>
      <vt:lpstr>Презентация PowerPoint</vt:lpstr>
      <vt:lpstr>Activity</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Twinkl-A5</dc:creator>
  <cp:lastModifiedBy>Шахнов Андрей</cp:lastModifiedBy>
  <cp:revision>6</cp:revision>
  <dcterms:created xsi:type="dcterms:W3CDTF">2022-09-08T00:19:52Z</dcterms:created>
  <dcterms:modified xsi:type="dcterms:W3CDTF">2023-10-26T20:39:54Z</dcterms:modified>
</cp:coreProperties>
</file>